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8" r:id="rId3"/>
    <p:sldId id="307" r:id="rId4"/>
    <p:sldId id="266" r:id="rId5"/>
    <p:sldId id="308" r:id="rId6"/>
    <p:sldId id="305" r:id="rId7"/>
    <p:sldId id="306" r:id="rId8"/>
    <p:sldId id="260" r:id="rId9"/>
    <p:sldId id="261" r:id="rId10"/>
    <p:sldId id="262" r:id="rId11"/>
    <p:sldId id="263" r:id="rId12"/>
    <p:sldId id="309" r:id="rId13"/>
    <p:sldId id="265" r:id="rId14"/>
    <p:sldId id="268" r:id="rId15"/>
    <p:sldId id="288" r:id="rId16"/>
    <p:sldId id="301" r:id="rId17"/>
    <p:sldId id="300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9" r:id="rId37"/>
    <p:sldId id="290" r:id="rId38"/>
    <p:sldId id="291" r:id="rId39"/>
    <p:sldId id="292" r:id="rId40"/>
    <p:sldId id="293" r:id="rId41"/>
    <p:sldId id="295" r:id="rId42"/>
    <p:sldId id="296" r:id="rId43"/>
    <p:sldId id="297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298" r:id="rId52"/>
    <p:sldId id="299" r:id="rId53"/>
    <p:sldId id="302" r:id="rId54"/>
    <p:sldId id="303" r:id="rId55"/>
    <p:sldId id="304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323D7-D505-4D53-A273-417011300C2D}" type="datetimeFigureOut">
              <a:rPr lang="pl-PL" smtClean="0"/>
              <a:t>2015-06-17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32EDF-E29D-4E96-A5A6-FF3A607AE90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32EDF-E29D-4E96-A5A6-FF3A607AE903}" type="slidenum">
              <a:rPr lang="pl-PL" smtClean="0"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53A05-1BB1-4947-9619-E6F17E3E035C}" type="datetimeFigureOut">
              <a:rPr lang="pl-PL" smtClean="0"/>
              <a:pPr/>
              <a:t>2015-06-17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B3D8E-CBC2-4290-9078-E6BE1535EC3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Iwonka\Desktop\26%20Podajmy%20sobie%20r&#281;ce.mp3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26 Podajmy sobie ręc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  <p:pic>
        <p:nvPicPr>
          <p:cNvPr id="2" name="Picture 2" descr="C:\Users\Iwonka\Dropbox\Przesłane z aparatu\2015-06-17 12.52.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00808"/>
            <a:ext cx="8796468" cy="4896545"/>
          </a:xfrm>
          <a:prstGeom prst="rect">
            <a:avLst/>
          </a:prstGeom>
          <a:noFill/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solidFill>
                  <a:srgbClr val="FF0000"/>
                </a:solidFill>
                <a:latin typeface="+mn-lt"/>
                <a:ea typeface="Batang" pitchFamily="18" charset="-127"/>
              </a:rPr>
              <a:t>Z życia świetlicy – ujęć kilka </a:t>
            </a:r>
            <a:r>
              <a:rPr lang="pl-PL" b="1" dirty="0" smtClean="0">
                <a:solidFill>
                  <a:srgbClr val="FF0000"/>
                </a:solidFill>
                <a:latin typeface="+mn-lt"/>
                <a:ea typeface="Batang" pitchFamily="18" charset="-127"/>
                <a:sym typeface="Wingdings" pitchFamily="2" charset="2"/>
              </a:rPr>
              <a:t></a:t>
            </a:r>
            <a:endParaRPr lang="pl-PL" b="1" dirty="0">
              <a:solidFill>
                <a:srgbClr val="FF0000"/>
              </a:solidFill>
              <a:latin typeface="+mn-lt"/>
              <a:ea typeface="Batang" pitchFamily="18" charset="-127"/>
            </a:endParaRP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Iwonka\Desktop\klocki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59401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 descr="C:\Users\Iwonka\Desktop\klocki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59401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wonka\Dropbox\Przesłane z aparatu\Szkoła\2015-03-17 16.40.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20688"/>
            <a:ext cx="8229600" cy="54527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4" name="Picture 2" descr="C:\Users\Iwonka\Dropbox\Przesłane z aparatu\Szkoła\2015-03-17 16.50.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0649"/>
            <a:ext cx="8229600" cy="58202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latin typeface="+mn-lt"/>
              </a:rPr>
              <a:t>I </a:t>
            </a:r>
            <a:r>
              <a:rPr lang="pl-PL" sz="3200" b="1" dirty="0" smtClean="0">
                <a:latin typeface="+mn-lt"/>
              </a:rPr>
              <a:t>trochę </a:t>
            </a:r>
            <a:r>
              <a:rPr lang="pl-PL" sz="3200" b="1" dirty="0" smtClean="0">
                <a:latin typeface="+mn-lt"/>
              </a:rPr>
              <a:t>na wesoło – zabawa z aparatem </a:t>
            </a:r>
            <a:r>
              <a:rPr lang="pl-PL" sz="3200" b="1" dirty="0" smtClean="0">
                <a:latin typeface="+mn-lt"/>
              </a:rPr>
              <a:t>fotograficznym </a:t>
            </a:r>
            <a:r>
              <a:rPr lang="pl-PL" sz="3200" b="1" dirty="0" smtClean="0">
                <a:latin typeface="+mn-lt"/>
                <a:sym typeface="Wingdings" pitchFamily="2" charset="2"/>
              </a:rPr>
              <a:t> </a:t>
            </a:r>
            <a:endParaRPr lang="pl-PL" sz="3200" b="1" dirty="0">
              <a:latin typeface="+mn-lt"/>
            </a:endParaRPr>
          </a:p>
        </p:txBody>
      </p:sp>
      <p:pic>
        <p:nvPicPr>
          <p:cNvPr id="13314" name="Picture 2" descr="C:\Users\Iwonka\Dropbox\Przesłane z aparatu\Szkoła\2015-05-26 15.27.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104456" cy="4590360"/>
          </a:xfrm>
          <a:prstGeom prst="rect">
            <a:avLst/>
          </a:prstGeom>
          <a:noFill/>
        </p:spPr>
      </p:pic>
      <p:pic>
        <p:nvPicPr>
          <p:cNvPr id="13315" name="Picture 3" descr="C:\Users\Iwonka\Dropbox\Przesłane z aparatu\Szkoła\2015-05-26 15.25.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85893"/>
            <a:ext cx="4176464" cy="457941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Iwonka\Dropbox\Przesłane z aparatu\2015-06-15 15.00.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192909" cy="56886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Iwonka\Dropbox\Przesłane z aparatu\2015-06-15 15.21.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576952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A to nasza pani – bardzo groźna </a:t>
            </a:r>
            <a:r>
              <a:rPr lang="pl-PL" b="1" dirty="0" smtClean="0">
                <a:sym typeface="Wingdings" pitchFamily="2" charset="2"/>
              </a:rPr>
              <a:t></a:t>
            </a:r>
            <a:endParaRPr lang="pl-PL" b="1" dirty="0"/>
          </a:p>
        </p:txBody>
      </p:sp>
      <p:pic>
        <p:nvPicPr>
          <p:cNvPr id="14338" name="Picture 2" descr="C:\Users\Iwonka\Dropbox\Przesłane z aparatu\2015-06-15 15.32.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9073" y="1600200"/>
            <a:ext cx="2545854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Pierwszaki wiedzą wszystko o zdrowym odżywianiu!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 descr="C:\Users\Iwonka\Dropbox\Przesłane z aparatu\Szkoła\DSC_2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25612" y="-6154738"/>
            <a:ext cx="9672472" cy="5400000"/>
          </a:xfrm>
          <a:prstGeom prst="rect">
            <a:avLst/>
          </a:prstGeom>
          <a:noFill/>
        </p:spPr>
      </p:pic>
      <p:pic>
        <p:nvPicPr>
          <p:cNvPr id="14339" name="Picture 3" descr="C:\Users\Iwonka\Dropbox\Przesłane z aparatu\Szkoła\DSC_2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8316416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3" name="Picture 3" descr="C:\Users\Iwonka\Dropbox\Przesłane z aparatu\Szkoła\2015-04-29 14.52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0063" y="-14435138"/>
            <a:ext cx="4033803" cy="7200000"/>
          </a:xfrm>
          <a:prstGeom prst="rect">
            <a:avLst/>
          </a:prstGeom>
          <a:noFill/>
        </p:spPr>
      </p:pic>
      <p:pic>
        <p:nvPicPr>
          <p:cNvPr id="15364" name="Picture 4" descr="C:\Users\Iwonka\Dropbox\Przesłane z aparatu\Szkoła\2015-04-29 14.52.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4032448" cy="5904656"/>
          </a:xfrm>
          <a:prstGeom prst="rect">
            <a:avLst/>
          </a:prstGeom>
          <a:noFill/>
        </p:spPr>
      </p:pic>
      <p:pic>
        <p:nvPicPr>
          <p:cNvPr id="15365" name="Picture 5" descr="C:\Users\Iwonka\Dropbox\Przesłane z aparatu\Szkoła\2015-04-29 14.52.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39702"/>
            <a:ext cx="3779912" cy="592560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atin typeface="+mn-lt"/>
                <a:ea typeface="Batang" pitchFamily="18" charset="-127"/>
              </a:rPr>
              <a:t>Idziemy coś zjeść – przed nami długi dzień…</a:t>
            </a:r>
            <a:endParaRPr lang="pl-PL" b="1" dirty="0">
              <a:latin typeface="+mn-lt"/>
              <a:ea typeface="Batang" pitchFamily="18" charset="-127"/>
            </a:endParaRPr>
          </a:p>
        </p:txBody>
      </p:sp>
      <p:pic>
        <p:nvPicPr>
          <p:cNvPr id="3074" name="Picture 2" descr="C:\Users\Iwonka\Dropbox\Przesłane z aparatu\2015-06-17 13.22.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Występ z okazji Światowego Dnia Wody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6386" name="Picture 2" descr="C:\Users\Iwonka\Desktop\występ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280920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Iwonka\Desktop\wystę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56917" cy="59320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Iwonka\Desktop\występ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99659" cy="61920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Iwonka\Desktop\występ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1394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Mój ulubiony sportowiec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Iwonka\Dropbox\Przesłane z aparatu\Szkoła\2015-06-10 13.50.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600400" cy="4824536"/>
          </a:xfrm>
          <a:prstGeom prst="rect">
            <a:avLst/>
          </a:prstGeom>
          <a:noFill/>
        </p:spPr>
      </p:pic>
      <p:pic>
        <p:nvPicPr>
          <p:cNvPr id="20483" name="Picture 3" descr="C:\Users\Iwonka\Dropbox\Przesłane z aparatu\Szkoła\2015-06-10 13.50.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628800"/>
            <a:ext cx="3312368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Proszę pani, a będziemy dzisiaj malować farbami???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1506" name="Picture 2" descr="C:\Users\Iwonka\Dropbox\Przesłane z aparatu\Szkoła\2015-06-09 13.27.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352928" cy="469852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C:\Users\Iwonka\Dropbox\Przesłane z aparatu\Szkoła\2015-06-09 13.27.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24936" cy="59631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5" name="Picture 3" descr="C:\Users\Iwonka\Dropbox\Przesłane z aparatu\Szkoła\2015-06-09 13.27.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568952" cy="626666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Bibułkowe wyklejanki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4578" name="Picture 2" descr="C:\Users\Iwonka\Dropbox\Przesłane z aparatu\Szkoła\2015-03-09 13.11.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8191488" cy="46077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C:\Users\Iwonka\Dropbox\Przesłane z aparatu\Szkoła\2015-03-09 13.11.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88346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wonka\Dropbox\Przesłane z aparatu\2015-06-17 13.07.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1895"/>
            <a:ext cx="9144000" cy="49542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C:\Users\Iwonka\Dropbox\Przesłane z aparatu\Szkoła\2015-03-09 16.01.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08124" y="-5983288"/>
            <a:ext cx="9685553" cy="5400000"/>
          </a:xfrm>
          <a:prstGeom prst="rect">
            <a:avLst/>
          </a:prstGeom>
          <a:noFill/>
        </p:spPr>
      </p:pic>
      <p:pic>
        <p:nvPicPr>
          <p:cNvPr id="26627" name="Picture 3" descr="C:\Users\Iwonka\Dropbox\Przesłane z aparatu\Szkoła\2015-03-09 16.01.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8460432" cy="57250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1" name="Picture 3" descr="C:\Users\Iwonka\Dropbox\Przesłane z aparatu\Szkoła\2015-03-09 16.02.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588091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deszczowe popołudnia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8674" name="Picture 2" descr="C:\Users\Iwonka\Dropbox\Przesłane z aparatu\Szkoła\2015-06-09 13.26.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568952" cy="48200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 descr="C:\Users\Iwonka\Dropbox\Przesłane z aparatu\Szkoła\2015-06-09 13.26.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24" y="188641"/>
            <a:ext cx="8461447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Chodzi lisek koło drogi…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C:\Users\Iwonka\Dropbox\Przesłane z aparatu\Szkoła\2015-02-09 14.40.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372016" cy="492528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A może zrobimy teatrzyk?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1746" name="Picture 2" descr="C:\Users\Iwonka\Dropbox\Przesłane z aparatu\Szkoła\2015-03-02 14.57.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496944" cy="470007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Wielkanocne ozdoby</a:t>
            </a:r>
            <a:endParaRPr lang="pl-PL" b="1" dirty="0"/>
          </a:p>
        </p:txBody>
      </p:sp>
      <p:pic>
        <p:nvPicPr>
          <p:cNvPr id="2050" name="Picture 2" descr="C:\Users\Iwonka\Dropbox\Przesłane z aparatu\Szkoła\2015-03-27 16.25.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679" y="1600200"/>
            <a:ext cx="809264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A ja kocham moją Mamę… </a:t>
            </a:r>
            <a:endParaRPr lang="pl-PL" b="1" dirty="0"/>
          </a:p>
        </p:txBody>
      </p:sp>
      <p:pic>
        <p:nvPicPr>
          <p:cNvPr id="4098" name="Picture 2" descr="C:\Users\Iwonka\Dropbox\Przesłane z aparatu\Szkoła\2015-05-21 15.25.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wonka\Dropbox\Przesłane z aparatu\Szkoła\2015-05-21 15.25.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487400" y="-6438900"/>
            <a:ext cx="9223784" cy="5040000"/>
          </a:xfrm>
          <a:prstGeom prst="rect">
            <a:avLst/>
          </a:prstGeom>
          <a:noFill/>
        </p:spPr>
      </p:pic>
      <p:pic>
        <p:nvPicPr>
          <p:cNvPr id="5123" name="Picture 3" descr="C:\Users\Iwonka\Dropbox\Przesłane z aparatu\Szkoła\2015-05-21 15.25.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487399" y="-6438900"/>
            <a:ext cx="9882625" cy="5400000"/>
          </a:xfrm>
          <a:prstGeom prst="rect">
            <a:avLst/>
          </a:prstGeom>
          <a:noFill/>
        </p:spPr>
      </p:pic>
      <p:pic>
        <p:nvPicPr>
          <p:cNvPr id="5124" name="Picture 4" descr="C:\Users\Iwonka\Dropbox\Przesłane z aparatu\Szkoła\2015-05-21 15.25.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8568322" cy="46818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wonka\Dropbox\Przesłane z aparatu\Szkoła\2015-05-21 14.26.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388424" cy="43495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ea typeface="Batang" pitchFamily="18" charset="-127"/>
              </a:rPr>
              <a:t>Odrabiamy</a:t>
            </a:r>
            <a:r>
              <a:rPr lang="pl-PL" dirty="0" smtClean="0">
                <a:ea typeface="Batang" pitchFamily="18" charset="-127"/>
              </a:rPr>
              <a:t> </a:t>
            </a:r>
            <a:r>
              <a:rPr lang="pl-PL" b="1" dirty="0" smtClean="0">
                <a:ea typeface="Batang" pitchFamily="18" charset="-127"/>
              </a:rPr>
              <a:t>zadanie domowe </a:t>
            </a:r>
            <a:endParaRPr lang="pl-PL" b="1" dirty="0">
              <a:ea typeface="Batang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 descr="C:\Users\Iwonka\Dropbox\Przesłane z aparatu\2015-06-09 12.08.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192909" cy="48965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wonka\Dropbox\Przesłane z aparatu\Szkoła\2015-05-21 14.26.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767552" cy="49317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Kwiaty dla Mamy</a:t>
            </a:r>
            <a:endParaRPr lang="pl-PL" b="1" dirty="0"/>
          </a:p>
        </p:txBody>
      </p:sp>
      <p:pic>
        <p:nvPicPr>
          <p:cNvPr id="9218" name="Picture 2" descr="C:\Users\Iwonka\Dropbox\Przesłane z aparatu\Szkoła\2015-05-25 13.21.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wonka\Dropbox\Przesłane z aparatu\Szkoła\2015-05-25 14.07.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191488" cy="50397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wonka\Dropbox\Przesłane z aparatu\Szkoła\2015-05-25 14.07.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388424" cy="484489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Portret mamy</a:t>
            </a:r>
            <a:endParaRPr lang="pl-PL" b="1" dirty="0"/>
          </a:p>
        </p:txBody>
      </p:sp>
      <p:pic>
        <p:nvPicPr>
          <p:cNvPr id="5122" name="Picture 2" descr="C:\Users\Iwonka\Dropbox\Przesłane z aparatu\2015-06-17 16.51.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2545854" cy="4525963"/>
          </a:xfrm>
          <a:prstGeom prst="rect">
            <a:avLst/>
          </a:prstGeom>
          <a:noFill/>
        </p:spPr>
      </p:pic>
      <p:pic>
        <p:nvPicPr>
          <p:cNvPr id="5124" name="Picture 4" descr="C:\Users\Iwonka\Dropbox\Przesłane z aparatu\2015-06-17 16.52.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00" y="-14859000"/>
            <a:ext cx="4050000" cy="7200000"/>
          </a:xfrm>
          <a:prstGeom prst="rect">
            <a:avLst/>
          </a:prstGeom>
          <a:noFill/>
        </p:spPr>
      </p:pic>
      <p:pic>
        <p:nvPicPr>
          <p:cNvPr id="5125" name="Picture 5" descr="C:\Users\Iwonka\Dropbox\Przesłane z aparatu\2015-06-17 16.52.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715000" y="-14859000"/>
            <a:ext cx="6075000" cy="10800000"/>
          </a:xfrm>
          <a:prstGeom prst="rect">
            <a:avLst/>
          </a:prstGeom>
          <a:noFill/>
        </p:spPr>
      </p:pic>
      <p:pic>
        <p:nvPicPr>
          <p:cNvPr id="5126" name="Picture 6" descr="C:\Users\Iwonka\Dropbox\Przesłane z aparatu\2015-06-17 16.52.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556792"/>
            <a:ext cx="2545425" cy="4525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Mamo i Tato</a:t>
            </a:r>
            <a:br>
              <a:rPr lang="pl-PL" b="1" dirty="0" smtClean="0"/>
            </a:br>
            <a:r>
              <a:rPr lang="pl-PL" b="1" dirty="0" smtClean="0"/>
              <a:t>Bardzo Was kochamy!!!</a:t>
            </a:r>
            <a:endParaRPr lang="pl-PL" b="1" dirty="0"/>
          </a:p>
        </p:txBody>
      </p:sp>
      <p:pic>
        <p:nvPicPr>
          <p:cNvPr id="6146" name="Picture 2" descr="C:\Users\Iwonka\Dropbox\Przesłane z aparatu\2015-06-17 16.51.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I chociaż na świetlicy jest fajnie…</a:t>
            </a:r>
            <a:endParaRPr lang="pl-PL" b="1" dirty="0"/>
          </a:p>
        </p:txBody>
      </p:sp>
      <p:pic>
        <p:nvPicPr>
          <p:cNvPr id="7170" name="Picture 2" descr="C:\Users\Iwonka\Dropbox\Przesłane z aparatu\2015-06-17 16.52.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t</a:t>
            </a:r>
            <a:r>
              <a:rPr lang="pl-PL" b="1" dirty="0" smtClean="0"/>
              <a:t>o bardzo za Wami tęsknimy!!!</a:t>
            </a:r>
            <a:endParaRPr lang="pl-PL" b="1" dirty="0"/>
          </a:p>
        </p:txBody>
      </p:sp>
      <p:pic>
        <p:nvPicPr>
          <p:cNvPr id="8194" name="Picture 2" descr="C:\Users\Iwonka\Dropbox\Przesłane z aparatu\2015-06-17 16.52.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wonka\Dropbox\Przesłane z aparatu\2015-06-17 16.52.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320000" cy="468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wonka\Dropbox\Przesłane z aparatu\2015-06-17 16.52.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8320000" cy="468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 grupie zawsze raźniej</a:t>
            </a:r>
            <a:endParaRPr lang="pl-PL" b="1" dirty="0"/>
          </a:p>
        </p:txBody>
      </p:sp>
      <p:pic>
        <p:nvPicPr>
          <p:cNvPr id="4" name="Picture 2" descr="C:\Users\Iwonka\Dropbox\Przesłane z aparatu\2015-06-09 12.08.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00200"/>
            <a:ext cx="8208912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wonka\Dropbox\Przesłane z aparatu\2015-06-17 16.52.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320000" cy="468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Robimy opaski - zwierzaczki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dla </a:t>
            </a:r>
            <a:r>
              <a:rPr lang="pl-PL" b="1" dirty="0" smtClean="0"/>
              <a:t>chorych </a:t>
            </a:r>
            <a:r>
              <a:rPr lang="pl-PL" b="1" dirty="0" smtClean="0"/>
              <a:t>dzieci</a:t>
            </a:r>
            <a:endParaRPr lang="pl-PL" b="1" dirty="0"/>
          </a:p>
        </p:txBody>
      </p:sp>
      <p:pic>
        <p:nvPicPr>
          <p:cNvPr id="12290" name="Picture 2" descr="C:\Users\Iwonka\Dropbox\Przesłane z aparatu\Szkoła\2015-06-03 14.04.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5608"/>
            <a:ext cx="8229600" cy="43151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wonka\Dropbox\Przesłane z aparatu\Szkoła\2015-06-03 14.47.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623536" cy="52565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Wlazł kotek na płotek – Dzień Kota</a:t>
            </a:r>
            <a:endParaRPr lang="pl-PL" b="1" dirty="0"/>
          </a:p>
        </p:txBody>
      </p:sp>
      <p:pic>
        <p:nvPicPr>
          <p:cNvPr id="16386" name="Picture 2" descr="C:\Users\Iwonka\Desktop\kot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493" y="1600200"/>
            <a:ext cx="8043013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Iwonka\Desktop\ko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588" y="1143000"/>
            <a:ext cx="8124825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Zajęcia ruchowo-muzyczne </a:t>
            </a:r>
            <a:br>
              <a:rPr lang="pl-PL" b="1" dirty="0" smtClean="0"/>
            </a:br>
            <a:r>
              <a:rPr lang="pl-PL" b="1" dirty="0" smtClean="0"/>
              <a:t>Zabawa w kotki</a:t>
            </a:r>
            <a:endParaRPr lang="pl-PL" b="1" dirty="0"/>
          </a:p>
        </p:txBody>
      </p:sp>
      <p:pic>
        <p:nvPicPr>
          <p:cNvPr id="18434" name="Picture 2" descr="C:\Users\Iwonka\Desktop\kot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493" y="1600200"/>
            <a:ext cx="8043013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Wiosenny krajobraz</a:t>
            </a:r>
            <a:endParaRPr lang="pl-PL" b="1" dirty="0"/>
          </a:p>
        </p:txBody>
      </p:sp>
      <p:pic>
        <p:nvPicPr>
          <p:cNvPr id="12290" name="Picture 2" descr="C:\Users\Iwonka\Dropbox\Przesłane z aparatu\2015-06-17 16.52.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wonka\Dropbox\Przesłane z aparatu\2015-06-17 16.52.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320000" cy="468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Plastelinowe wyklejanki</a:t>
            </a:r>
            <a:endParaRPr lang="pl-PL" b="1" dirty="0"/>
          </a:p>
        </p:txBody>
      </p:sp>
      <p:pic>
        <p:nvPicPr>
          <p:cNvPr id="14338" name="Picture 2" descr="C:\Users\Iwonka\Dropbox\Przesłane z aparatu\2015-06-17 16.53.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Współtworzyliśmy dywan z kwiatów na powitanie wiosny</a:t>
            </a:r>
            <a:endParaRPr lang="pl-PL" b="1" dirty="0"/>
          </a:p>
        </p:txBody>
      </p:sp>
      <p:pic>
        <p:nvPicPr>
          <p:cNvPr id="15362" name="Picture 2" descr="C:\Users\Iwonka\Desktop\dywan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2632500" cy="4680000"/>
          </a:xfrm>
          <a:prstGeom prst="rect">
            <a:avLst/>
          </a:prstGeom>
          <a:noFill/>
        </p:spPr>
      </p:pic>
      <p:pic>
        <p:nvPicPr>
          <p:cNvPr id="15363" name="Picture 3" descr="C:\Users\Iwonka\Desktop\dywa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628800"/>
            <a:ext cx="2632500" cy="468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+mn-lt"/>
              </a:rPr>
              <a:t>Matematyczne kolorowanki</a:t>
            </a:r>
            <a:endParaRPr lang="pl-PL" b="1" dirty="0">
              <a:latin typeface="+mn-lt"/>
            </a:endParaRPr>
          </a:p>
        </p:txBody>
      </p:sp>
      <p:pic>
        <p:nvPicPr>
          <p:cNvPr id="19458" name="Picture 2" descr="C:\Users\Iwonka\Desktop\matma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493" y="1600200"/>
            <a:ext cx="8043013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I oczywiście – gry i zabawy na świeżym powietrzu !</a:t>
            </a:r>
            <a:endParaRPr lang="pl-PL" b="1" dirty="0"/>
          </a:p>
        </p:txBody>
      </p:sp>
      <p:pic>
        <p:nvPicPr>
          <p:cNvPr id="16386" name="Picture 2" descr="C:\Users\Iwonka\Dropbox\Przesłane z aparatu\2015-06-17 15.46.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Proszę pani, a możemy na górkę???</a:t>
            </a:r>
            <a:endParaRPr lang="pl-PL" b="1" dirty="0"/>
          </a:p>
        </p:txBody>
      </p:sp>
      <p:pic>
        <p:nvPicPr>
          <p:cNvPr id="17411" name="Picture 3" descr="C:\Users\Iwonka\Dropbox\Przesłane z aparatu\2015-06-17 15.45.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95694"/>
            <a:ext cx="8229600" cy="40976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„W kamieniołomach” </a:t>
            </a:r>
            <a:r>
              <a:rPr lang="pl-PL" b="1" dirty="0" smtClean="0">
                <a:sym typeface="Wingdings" pitchFamily="2" charset="2"/>
              </a:rPr>
              <a:t></a:t>
            </a:r>
            <a:br>
              <a:rPr lang="pl-PL" b="1" dirty="0" smtClean="0">
                <a:sym typeface="Wingdings" pitchFamily="2" charset="2"/>
              </a:rPr>
            </a:br>
            <a:r>
              <a:rPr lang="pl-PL" b="1" dirty="0" smtClean="0">
                <a:sym typeface="Wingdings" pitchFamily="2" charset="2"/>
              </a:rPr>
              <a:t>Wyobraźnia dzieci nie zna granic</a:t>
            </a:r>
            <a:endParaRPr lang="pl-PL" b="1" dirty="0"/>
          </a:p>
        </p:txBody>
      </p:sp>
      <p:pic>
        <p:nvPicPr>
          <p:cNvPr id="18435" name="Picture 3" descr="C:\Users\Iwonka\Dropbox\Przesłane z aparatu\2015-06-17 15.43.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Iwonka\Dropbox\Przesłane z aparatu\2015-06-17 15.43.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477875" y="-6410325"/>
            <a:ext cx="8585286" cy="4680000"/>
          </a:xfrm>
          <a:prstGeom prst="rect">
            <a:avLst/>
          </a:prstGeom>
          <a:noFill/>
        </p:spPr>
      </p:pic>
      <p:pic>
        <p:nvPicPr>
          <p:cNvPr id="19459" name="Picture 3" descr="C:\Users\Iwonka\Dropbox\Przesłane z aparatu\2015-06-17 15.43.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585286" cy="468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C.d.n.</a:t>
            </a:r>
            <a:br>
              <a:rPr lang="pl-PL" b="1" dirty="0" smtClean="0"/>
            </a:br>
            <a:r>
              <a:rPr lang="pl-PL" b="1" dirty="0" smtClean="0"/>
              <a:t>Do zobaczenia w II klasie!!!</a:t>
            </a:r>
            <a:endParaRPr lang="pl-PL" b="1" dirty="0"/>
          </a:p>
        </p:txBody>
      </p:sp>
      <p:pic>
        <p:nvPicPr>
          <p:cNvPr id="20482" name="Picture 2" descr="C:\Users\Iwonka\Dropbox\Przesłane z aparatu\2015-06-17 12.52.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18" y="1600200"/>
            <a:ext cx="8060164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atin typeface="+mn-lt"/>
              </a:rPr>
              <a:t>Trzeba dobrze umieć liczyć, żeby nie pomylić kolorów</a:t>
            </a:r>
            <a:endParaRPr lang="pl-PL" b="1" dirty="0">
              <a:latin typeface="+mn-lt"/>
            </a:endParaRPr>
          </a:p>
        </p:txBody>
      </p:sp>
      <p:pic>
        <p:nvPicPr>
          <p:cNvPr id="20483" name="Picture 3" descr="C:\Users\Iwonka\Desktop\matma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493" y="1600200"/>
            <a:ext cx="8043013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Świat klocków</a:t>
            </a:r>
            <a:br>
              <a:rPr lang="pl-PL" sz="3600" b="1" dirty="0" smtClean="0"/>
            </a:br>
            <a:r>
              <a:rPr lang="pl-PL" sz="3600" b="1" dirty="0" smtClean="0"/>
              <a:t>Chłopaki prześcigają się w pomysłach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Iwonka\Desktop\klocki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124825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C:\Users\Iwonka\Desktop\klocki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08912" cy="59401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3074</TotalTime>
  <Words>173</Words>
  <Application>Microsoft Office PowerPoint</Application>
  <PresentationFormat>Pokaz na ekranie (4:3)</PresentationFormat>
  <Paragraphs>35</Paragraphs>
  <Slides>64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65" baseType="lpstr">
      <vt:lpstr>Motyw pakietu Office</vt:lpstr>
      <vt:lpstr>Z życia świetlicy – ujęć kilka </vt:lpstr>
      <vt:lpstr>Idziemy coś zjeść – przed nami długi dzień…</vt:lpstr>
      <vt:lpstr>Slajd 3</vt:lpstr>
      <vt:lpstr>Odrabiamy zadanie domowe </vt:lpstr>
      <vt:lpstr>W grupie zawsze raźniej</vt:lpstr>
      <vt:lpstr>Matematyczne kolorowanki</vt:lpstr>
      <vt:lpstr>Trzeba dobrze umieć liczyć, żeby nie pomylić kolorów</vt:lpstr>
      <vt:lpstr>Świat klocków Chłopaki prześcigają się w pomysłach</vt:lpstr>
      <vt:lpstr>Slajd 9</vt:lpstr>
      <vt:lpstr>Slajd 10</vt:lpstr>
      <vt:lpstr>Slajd 11</vt:lpstr>
      <vt:lpstr>Slajd 12</vt:lpstr>
      <vt:lpstr>Slajd 13</vt:lpstr>
      <vt:lpstr>I trochę na wesoło – zabawa z aparatem fotograficznym  </vt:lpstr>
      <vt:lpstr>Slajd 15</vt:lpstr>
      <vt:lpstr>Slajd 16</vt:lpstr>
      <vt:lpstr>A to nasza pani – bardzo groźna </vt:lpstr>
      <vt:lpstr>Pierwszaki wiedzą wszystko o zdrowym odżywianiu!</vt:lpstr>
      <vt:lpstr>Slajd 19</vt:lpstr>
      <vt:lpstr>Występ z okazji Światowego Dnia Wody</vt:lpstr>
      <vt:lpstr>Slajd 21</vt:lpstr>
      <vt:lpstr>Slajd 22</vt:lpstr>
      <vt:lpstr>Slajd 23</vt:lpstr>
      <vt:lpstr>Mój ulubiony sportowiec</vt:lpstr>
      <vt:lpstr>Proszę pani, a będziemy dzisiaj malować farbami???</vt:lpstr>
      <vt:lpstr>Slajd 26</vt:lpstr>
      <vt:lpstr>Slajd 27</vt:lpstr>
      <vt:lpstr>Bibułkowe wyklejanki</vt:lpstr>
      <vt:lpstr>Slajd 29</vt:lpstr>
      <vt:lpstr>Slajd 30</vt:lpstr>
      <vt:lpstr>Slajd 31</vt:lpstr>
      <vt:lpstr>W deszczowe popołudnia</vt:lpstr>
      <vt:lpstr>Slajd 33</vt:lpstr>
      <vt:lpstr>Chodzi lisek koło drogi…</vt:lpstr>
      <vt:lpstr>A może zrobimy teatrzyk?</vt:lpstr>
      <vt:lpstr>Wielkanocne ozdoby</vt:lpstr>
      <vt:lpstr>A ja kocham moją Mamę… </vt:lpstr>
      <vt:lpstr>Slajd 38</vt:lpstr>
      <vt:lpstr>Slajd 39</vt:lpstr>
      <vt:lpstr>Slajd 40</vt:lpstr>
      <vt:lpstr>Kwiaty dla Mamy</vt:lpstr>
      <vt:lpstr>Slajd 42</vt:lpstr>
      <vt:lpstr>Slajd 43</vt:lpstr>
      <vt:lpstr>Portret mamy</vt:lpstr>
      <vt:lpstr>Mamo i Tato Bardzo Was kochamy!!!</vt:lpstr>
      <vt:lpstr>I chociaż na świetlicy jest fajnie…</vt:lpstr>
      <vt:lpstr>to bardzo za Wami tęsknimy!!!</vt:lpstr>
      <vt:lpstr>Slajd 48</vt:lpstr>
      <vt:lpstr>Slajd 49</vt:lpstr>
      <vt:lpstr>Slajd 50</vt:lpstr>
      <vt:lpstr>Robimy opaski - zwierzaczki  dla chorych dzieci</vt:lpstr>
      <vt:lpstr>Slajd 52</vt:lpstr>
      <vt:lpstr>Wlazł kotek na płotek – Dzień Kota</vt:lpstr>
      <vt:lpstr>Slajd 54</vt:lpstr>
      <vt:lpstr>Zajęcia ruchowo-muzyczne  Zabawa w kotki</vt:lpstr>
      <vt:lpstr>Wiosenny krajobraz</vt:lpstr>
      <vt:lpstr>Slajd 57</vt:lpstr>
      <vt:lpstr>Plastelinowe wyklejanki</vt:lpstr>
      <vt:lpstr>Współtworzyliśmy dywan z kwiatów na powitanie wiosny</vt:lpstr>
      <vt:lpstr>I oczywiście – gry i zabawy na świeżym powietrzu !</vt:lpstr>
      <vt:lpstr>Proszę pani, a możemy na górkę???</vt:lpstr>
      <vt:lpstr>„W kamieniołomach”  Wyobraźnia dzieci nie zna granic</vt:lpstr>
      <vt:lpstr>Slajd 63</vt:lpstr>
      <vt:lpstr>C.d.n. Do zobaczenia w II klasie!!!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ŚWIETLICA klas 1b/d rok szkolny 2014/2015</dc:title>
  <dc:creator>Iwon(k:)a</dc:creator>
  <cp:lastModifiedBy>Iwon(k:)a</cp:lastModifiedBy>
  <cp:revision>5</cp:revision>
  <dcterms:created xsi:type="dcterms:W3CDTF">2015-06-12T20:48:48Z</dcterms:created>
  <dcterms:modified xsi:type="dcterms:W3CDTF">2015-06-17T21:48:14Z</dcterms:modified>
</cp:coreProperties>
</file>