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8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 autoAdjust="0"/>
  </p:normalViewPr>
  <p:slideViewPr>
    <p:cSldViewPr snapToGrid="0">
      <p:cViewPr varScale="1">
        <p:scale>
          <a:sx n="69" d="100"/>
          <a:sy n="69" d="100"/>
        </p:scale>
        <p:origin x="84" y="342"/>
      </p:cViewPr>
      <p:guideLst/>
    </p:cSldViewPr>
  </p:slideViewPr>
  <p:outlineViewPr>
    <p:cViewPr>
      <p:scale>
        <a:sx n="33" d="100"/>
        <a:sy n="33" d="100"/>
      </p:scale>
      <p:origin x="0" y="-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3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039BF-7611-4794-805D-35F69FE38345}" type="datetimeFigureOut">
              <a:rPr lang="pl-PL" smtClean="0"/>
              <a:t>02-10-2016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7FFDF-9D20-40CF-8B28-84D6E80A963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2668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7FFDF-9D20-40CF-8B28-84D6E80A963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3863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082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5414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9844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6087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0838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0702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759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085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5537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21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427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0964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51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370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419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0721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FC74-97B3-401D-BC32-D29A9A8BE5C7}" type="datetimeFigureOut">
              <a:rPr lang="pl-PL" smtClean="0"/>
              <a:t>02-10-2016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EB5414-532E-44E9-AD9F-AE341388337A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82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12.jpg"/><Relationship Id="rId10" Type="http://schemas.openxmlformats.org/officeDocument/2006/relationships/image" Target="../media/image22.jpeg"/><Relationship Id="rId4" Type="http://schemas.openxmlformats.org/officeDocument/2006/relationships/image" Target="../media/image18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Układ Słoneczny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4050836"/>
            <a:ext cx="7766936" cy="1989749"/>
          </a:xfrm>
        </p:spPr>
        <p:txBody>
          <a:bodyPr>
            <a:normAutofit fontScale="92500" lnSpcReduction="20000"/>
          </a:bodyPr>
          <a:lstStyle/>
          <a:p>
            <a:r>
              <a:rPr lang="pl-PL" sz="2600" dirty="0"/>
              <a:t>Klasa </a:t>
            </a:r>
            <a:r>
              <a:rPr lang="pl-PL" sz="4300" dirty="0"/>
              <a:t>4c</a:t>
            </a:r>
            <a:endParaRPr lang="pl-PL" sz="2600" dirty="0"/>
          </a:p>
          <a:p>
            <a:r>
              <a:rPr lang="pl-PL" dirty="0"/>
              <a:t>Autorzy:</a:t>
            </a:r>
          </a:p>
          <a:p>
            <a:r>
              <a:rPr lang="pl-PL" dirty="0"/>
              <a:t>Mikołaj Pabijaniak</a:t>
            </a:r>
          </a:p>
          <a:p>
            <a:r>
              <a:rPr lang="pl-PL" dirty="0"/>
              <a:t>Bartek </a:t>
            </a:r>
            <a:r>
              <a:rPr lang="pl-PL" dirty="0" err="1"/>
              <a:t>Tuński</a:t>
            </a:r>
            <a:endParaRPr lang="pl-PL" dirty="0"/>
          </a:p>
          <a:p>
            <a:r>
              <a:rPr lang="pl-PL" dirty="0"/>
              <a:t>Andrzej </a:t>
            </a:r>
            <a:r>
              <a:rPr lang="pl-PL" dirty="0" err="1"/>
              <a:t>Zoga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459" y="305628"/>
            <a:ext cx="4526446" cy="27158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385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Jowisz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6" y="1884080"/>
            <a:ext cx="4650547" cy="4650547"/>
          </a:xfrm>
        </p:spPr>
      </p:pic>
      <p:sp>
        <p:nvSpPr>
          <p:cNvPr id="5" name="Prostokąt 4"/>
          <p:cNvSpPr/>
          <p:nvPr/>
        </p:nvSpPr>
        <p:spPr>
          <a:xfrm>
            <a:off x="677333" y="1605557"/>
            <a:ext cx="6266805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Okrąża Słońce w 4 333  dni (prawie 12 lat ziemskich).</a:t>
            </a: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Okres obrotu wokół własnej osi jest najkrótszy z wszystkich planet Układu Słonecznego i wynosi 9 godzin i 55 minut.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Jowisz  posiada więcej niż 50 księżyców.</a:t>
            </a: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Jowisz jest olbrzymią gazową planetą, której chmury każdego dnia mogą zmieniać kolory.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Jowisz jest największą planetą w Układzie Słonecznym. J</a:t>
            </a: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 tak wielki, że wszystkie inne planety występujące w Układzie Słonecznym, można pomieścić w jego wnętrzu.</a:t>
            </a: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Jowisz oddaje dwa razy więcej ciepła niż otrzymuje go od Słońca.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8229600" y="170007"/>
            <a:ext cx="928256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26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Saturn</a:t>
            </a:r>
          </a:p>
        </p:txBody>
      </p:sp>
      <p:sp>
        <p:nvSpPr>
          <p:cNvPr id="5" name="Prostokąt 4"/>
          <p:cNvSpPr/>
          <p:nvPr/>
        </p:nvSpPr>
        <p:spPr>
          <a:xfrm>
            <a:off x="677334" y="1779273"/>
            <a:ext cx="6139102" cy="3652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2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Okrąża Słońce w 10 756  dni (ok 29 lat ziemskich).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Saturn ma ładny pierścień.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Ma co najmniej 53 księżyce.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Saturn jest wielką gazową planetą, która bardzo szybko kręci się wokół własnej osi (10 godzin i 39 minut).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W atmosferze Saturna są bardzo silne wiatry, które mogą wiać z prędkością przekraczającą 1 800 kilometrów na godzinę!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Kiedy obserwujemy nocne niebo przez teleskop, Saturn jest jednym z najpiękniej wyglądających obiektów. Planeta wygląda jak duża piłka otoczona pierścieniami.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9192342" y="170007"/>
            <a:ext cx="990749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055" y="2005345"/>
            <a:ext cx="4903128" cy="342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7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7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75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75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75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Uran</a:t>
            </a:r>
            <a:br>
              <a:rPr lang="pl-PL" dirty="0"/>
            </a:b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677334" y="1930400"/>
            <a:ext cx="65185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Jest to planeta gazowo-lodowa.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2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Okrąża Słońce w 30 707 dni (ok 84 lat ziemskich).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2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Ma 27 księżyców.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Uran ma tak mocno przechyloną swoją oś</a:t>
            </a: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, że właściwie obraca się bokiem.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Atmosfera Uranu składa się z wodoru, helu i metanu.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Temperatura w górnej części atmosfery jest bardzo niska (średnio ok -213</a:t>
            </a:r>
            <a:r>
              <a:rPr lang="pl-PL" b="1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°</a:t>
            </a: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Uran jest jednym z mniejszych gazowych olbrzymów w Układzie Słonecznym, ale i tak jest na tyle duży, aby pomieścić w swoim wnętrzu 64 planety wielkości Ziemi.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10169236" y="140635"/>
            <a:ext cx="969820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618" y="1875273"/>
            <a:ext cx="4553565" cy="455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9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Neptun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133600"/>
            <a:ext cx="4304183" cy="4304183"/>
          </a:xfrm>
        </p:spPr>
      </p:pic>
      <p:sp>
        <p:nvSpPr>
          <p:cNvPr id="5" name="Prostokąt 4"/>
          <p:cNvSpPr/>
          <p:nvPr/>
        </p:nvSpPr>
        <p:spPr>
          <a:xfrm>
            <a:off x="677334" y="1822179"/>
            <a:ext cx="6096000" cy="43088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Neptun również jest planetą gazowo-lodową.</a:t>
            </a: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 14 księżyców.</a:t>
            </a:r>
          </a:p>
          <a:p>
            <a:pPr marL="285750" indent="-285750">
              <a:spcBef>
                <a:spcPts val="800"/>
              </a:spcBef>
              <a:spcAft>
                <a:spcPts val="2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Okrąża Słońce w 60 223 dni (prawie 165 lat ziemskich).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Planeta podobna do Uranu. Obydwie są wielkimi gazowymi planetami, które wyglądają na niebie jak kule o niebiesko-zielonym kolorze.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 atmosferze Neptuna wieją wiatry, które osiągają prędkość większą niż 2 000 kilometrów na godzinę!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Neptunie jest tak zimno (do -230</a:t>
            </a: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°C)</a:t>
            </a: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że człowiek potrzebowałby mieć skórę grubszą niż niedźwiedź polarny, aby utrzymać odpowiednią temperaturę ciała.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Neptun jest najdalszą planetą od Słońca w Układzie Słonecznym.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11097491" y="170007"/>
            <a:ext cx="820669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63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Podsumowanie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5" y="1829653"/>
            <a:ext cx="5529502" cy="388077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Astronomowie stale znajdują nowe obiekty coraz to dalej i dalej od Słońca. Nazywają je planetami karłowatymi (np. Ceres, Eris,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Haumea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Makemake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) Jedną z takich planet karłowatych jest także Pluton, który kiedyś uważany był za zwykłą planetę.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 kilka milionów lat na pewno galaktyka będzie wyglądać zupełnie inaczej. Będziemy latać statkami kosmicznymi i podróżować po całym kosmosie.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ciągu około 5 miliardów lat Słońce powiększy wielokrotnie swoją średnicę, stając się czerwonym olbrzymem, co doprowadzi do zniszczenia planet skalistych, wliczając w to Ziemię. Następnie temperatura  i jasność Słońca będą stopniowo spadać aż do całkowitej „śmierci” gwiazdy.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7" y="2370548"/>
            <a:ext cx="5882982" cy="27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6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173" y="2749838"/>
            <a:ext cx="2455801" cy="19646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173248" cy="1925782"/>
          </a:xfrm>
        </p:spPr>
        <p:txBody>
          <a:bodyPr/>
          <a:lstStyle/>
          <a:p>
            <a:r>
              <a:rPr lang="pl-PL" dirty="0"/>
              <a:t>KONIEC </a:t>
            </a:r>
            <a:br>
              <a:rPr lang="pl-PL" dirty="0"/>
            </a:br>
            <a:r>
              <a:rPr lang="pl-PL" dirty="0"/>
              <a:t>DZIĘKUJEMY ZA UWAGĘ</a:t>
            </a:r>
            <a:br>
              <a:rPr lang="pl-PL" dirty="0"/>
            </a:br>
            <a:r>
              <a:rPr lang="pl-PL" dirty="0"/>
              <a:t>###########!!!</a:t>
            </a: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25" y="2749838"/>
            <a:ext cx="1952662" cy="1882725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35" y="892298"/>
            <a:ext cx="1971439" cy="1882725"/>
          </a:xfr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51" y="4632563"/>
            <a:ext cx="2064288" cy="206428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390" y="2738447"/>
            <a:ext cx="2302020" cy="1962238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827" y="4714479"/>
            <a:ext cx="1976147" cy="197614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15" y="4609216"/>
            <a:ext cx="2081410" cy="208141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764" y="4632563"/>
            <a:ext cx="2058063" cy="2058063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133" y="2738447"/>
            <a:ext cx="1905509" cy="190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8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2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12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12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12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12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12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12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4120"/>
                            </p:stCondLst>
                            <p:childTnLst>
                              <p:par>
                                <p:cTn id="12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6120"/>
                            </p:stCondLst>
                            <p:childTnLst>
                              <p:par>
                                <p:cTn id="1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8120"/>
                            </p:stCondLst>
                            <p:childTnLst>
                              <p:par>
                                <p:cTn id="1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120"/>
                            </p:stCondLst>
                            <p:childTnLst>
                              <p:par>
                                <p:cTn id="165" presetID="26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1120"/>
                            </p:stCondLst>
                            <p:childTnLst>
                              <p:par>
                                <p:cTn id="18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3120"/>
                            </p:stCondLst>
                            <p:childTnLst>
                              <p:par>
                                <p:cTn id="19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3620"/>
                            </p:stCondLst>
                            <p:childTnLst>
                              <p:par>
                                <p:cTn id="198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24620"/>
                            </p:stCondLst>
                            <p:childTnLst>
                              <p:par>
                                <p:cTn id="20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5120"/>
                            </p:stCondLst>
                            <p:childTnLst>
                              <p:par>
                                <p:cTn id="21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5620"/>
                            </p:stCondLst>
                            <p:childTnLst>
                              <p:par>
                                <p:cTn id="21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Układ Słoneczny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5" y="1630017"/>
            <a:ext cx="9076266" cy="4744279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Układ Słoneczny to Słońce i wszystko co porusza się wokół niego.  Ma kształt eliptyczny, można go porównać do kształtu jajka. Znajduje się w ciągłym ruchu.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Składa się z:</a:t>
            </a:r>
          </a:p>
          <a:p>
            <a:pPr lvl="1">
              <a:spcBef>
                <a:spcPts val="8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Słońca</a:t>
            </a:r>
          </a:p>
          <a:p>
            <a:pPr lvl="1">
              <a:spcBef>
                <a:spcPts val="8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planet (Merkury, Wenus, Ziemia, Mars, Jowisz, Saturn, Uran, Neptun)</a:t>
            </a:r>
          </a:p>
          <a:p>
            <a:pPr lvl="1">
              <a:spcBef>
                <a:spcPts val="8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księżyców planet</a:t>
            </a:r>
          </a:p>
          <a:p>
            <a:pPr lvl="1">
              <a:spcBef>
                <a:spcPts val="8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planet karłowatych</a:t>
            </a:r>
          </a:p>
          <a:p>
            <a:pPr lvl="1">
              <a:spcBef>
                <a:spcPts val="800"/>
              </a:spcBef>
              <a:buClr>
                <a:schemeClr val="accent2"/>
              </a:buClr>
              <a:buSzPct val="150000"/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Miliarda (a być może nawet bilionów) innych małych ciał (planetoidy, komety, </a:t>
            </a:r>
            <a:r>
              <a:rPr lang="pl-PL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meteoroidy</a:t>
            </a: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pył międzyplanetarny) 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Wiek 4,6 miliarda lat.</a:t>
            </a:r>
          </a:p>
          <a:p>
            <a:pPr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Wchodzi w skład galaktyki Droga Mleczna.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3" y="4426227"/>
            <a:ext cx="5332300" cy="219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296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Droga Mleczna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86" y="2457307"/>
            <a:ext cx="4146370" cy="414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677334" y="1703142"/>
            <a:ext cx="773083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Galaktyka spiralna z poprzeczką, w której znajduje się m.in. nasz Układ Słoneczny.</a:t>
            </a: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Zawiera do 400 miliardów gwiazd. Jedną z nich jest Słońce.</a:t>
            </a: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 średnicę około 100 000 lat świetlnych i grubość ok. 15 000 lat świetlnych.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74" y="3541953"/>
            <a:ext cx="3992517" cy="3042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0998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 oto Układ Słoneczny i jego planety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852" y="1531662"/>
            <a:ext cx="5205849" cy="325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rostokąt 4"/>
          <p:cNvSpPr/>
          <p:nvPr/>
        </p:nvSpPr>
        <p:spPr>
          <a:xfrm>
            <a:off x="677334" y="1531662"/>
            <a:ext cx="6041518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Planeta to duży obiekt kosmiczny, który krąży wokół gwiazdy.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Merkury, Wenus, Ziemia i Mars to planety znajdujące się bliżej Słońca, nazywane planetami</a:t>
            </a:r>
            <a:r>
              <a:rPr lang="pl-PL" b="1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wewnętrznymi. Są one zbudowane w większości ze skał.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Jowisz, Saturn, Uran i Neptun to zewnętrzne planety. Te ogromne planety zbudowane są natomiast głównie z gazu i otoczone są pierścieniami.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Wszystkie 8 planet krąży wokół Słońca po różnych orbitach ale</a:t>
            </a: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w tym samym kierunku – przeciwnym do ruchu wskazówek zegara.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Planety obracają się również wokół własnej osi – okres jednego takiego obrotu planety jest znany jako jej dzień. Prawie wszystkie planety (wyjątkiem jest Wenus) rotują w tym samym kierunku, przeciwnym do ruchów wskazówek zegara.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459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Słońce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682" y="2158554"/>
            <a:ext cx="4166501" cy="3979009"/>
          </a:xfrm>
        </p:spPr>
      </p:pic>
      <p:sp>
        <p:nvSpPr>
          <p:cNvPr id="5" name="Prostokąt 4"/>
          <p:cNvSpPr/>
          <p:nvPr/>
        </p:nvSpPr>
        <p:spPr>
          <a:xfrm>
            <a:off x="677335" y="1291083"/>
            <a:ext cx="7220962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Słońce to olbrzymia kula gazów.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Znajduje się w środku całego Układu Słonecznego.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Słońce jest naszą najbliższą gwiazdą.</a:t>
            </a: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Słońce to żółta karłowata gwiazda</a:t>
            </a: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co oznacza, że jest gwiazdą średniego rozmiaru i we wszechświecie są inne, mniejsze i większe gwiazdy od niej.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Prawdopodobnie </a:t>
            </a: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Słońce ma ponad 4 miliardy lat</a:t>
            </a: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Obraca się ono powoli wokół własnej osi, krążąc równocześnie wokół galaktyki.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Jądro, czyli centrum Słońca, jest bardzo gorące i zachodzi tam zjawisko nazywane fuzją jądrową. W wyniku tego procesu produkowana jest duża ilość energii, której część wędruje w przestrzeń kosmiczną, jako ciepło i światło. Dociera ona też na naszą planetę.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 powierzchni Słońca można zobaczyć burze. Nazywamy je plamami słonecznymi, bo wyglądają jak ciemne plamy na powierzchni Słońca.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6" name="Prostokąt: zaokrąglone rogi 5"/>
          <p:cNvSpPr/>
          <p:nvPr/>
        </p:nvSpPr>
        <p:spPr>
          <a:xfrm>
            <a:off x="4837043" y="140635"/>
            <a:ext cx="1086679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04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Merkury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61" y="1930399"/>
            <a:ext cx="4009222" cy="3417455"/>
          </a:xfrm>
        </p:spPr>
      </p:pic>
      <p:sp>
        <p:nvSpPr>
          <p:cNvPr id="5" name="Prostokąt 4"/>
          <p:cNvSpPr/>
          <p:nvPr/>
        </p:nvSpPr>
        <p:spPr>
          <a:xfrm>
            <a:off x="677334" y="1672337"/>
            <a:ext cx="7114944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Planeta najbliżej Słońca.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Najmniejsza planeta Układu Słonecznego – rozmiar podobny do Księżyca (ok 18 razy lżejsza od Ziemi).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Nie posiada księżyców.</a:t>
            </a: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Okrąża Słońce w 88 dni (najszybciej z wszystkich planet).</a:t>
            </a: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Z Ziemi możemy zaobserwować Merkurego tylko zaraz przed wschodem Słońca lub niedługo po zachodzie Słońca</a:t>
            </a:r>
            <a:r>
              <a:rPr lang="pl-PL" b="1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 miliardy lat temu bardzo duża asteroida uderzył w powierzchnię Merkurego. W wyniku tego powstała dziura wystarczająco duża, że mogłaby pomieścić w sobie dwa państwa takie jak Polska!</a:t>
            </a: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5957455" y="140635"/>
            <a:ext cx="498764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90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6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" decel="50000" autoRev="1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6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" decel="50000" autoRev="1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6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" decel="50000" autoRev="1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6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" decel="50000" autoRev="1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6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" decel="50000" autoRev="1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6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" decel="50000" autoRev="1" fill="hold">
                                          <p:stCondLst>
                                            <p:cond delay="2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" fill="hold">
                                          <p:stCondLst>
                                            <p:cond delay="5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8982" y="365125"/>
            <a:ext cx="10494818" cy="1325563"/>
          </a:xfrm>
        </p:spPr>
        <p:txBody>
          <a:bodyPr/>
          <a:lstStyle/>
          <a:p>
            <a:r>
              <a:rPr lang="pl-PL" dirty="0"/>
              <a:t>Wenus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121635"/>
            <a:ext cx="3999383" cy="3999383"/>
          </a:xfrm>
        </p:spPr>
      </p:pic>
      <p:sp>
        <p:nvSpPr>
          <p:cNvPr id="5" name="Prostokąt 4"/>
          <p:cNvSpPr/>
          <p:nvPr/>
        </p:nvSpPr>
        <p:spPr>
          <a:xfrm>
            <a:off x="858982" y="1596550"/>
            <a:ext cx="663617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Planeta Wenus nazywana jest też Gwiazdą Wieczorną, ponieważ bardzo jasno świeci na niebie podczas obserwacji z Ziemi.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Planeta zbliżona rozmiarami do Ziemi.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Planeta najbliższa Ziemi.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Kręci się wokół własnej osi w prawo (w przeciwną stronę niż inne planety).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Okrąża Słońce w 225 dni.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Powierzchnię Wenus zakrywa gruba warstwa chmur, które zatrzymują ciepło i dlatego jest to</a:t>
            </a:r>
            <a:r>
              <a:rPr lang="pl-PL" kern="150" dirty="0">
                <a:solidFill>
                  <a:srgbClr val="252525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najgorętsza planeta - temperatura powierzchni osiąga powyżej 400°C</a:t>
            </a: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(temperatura ta mogłaby stopić kulę armatnią wykonaną z ołowiu).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Na powierzchni Wenus można zaobserwować kilka wielkich nieczynnych wulkanów.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6483927" y="170007"/>
            <a:ext cx="581891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945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Ziemia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42909" y="2161434"/>
            <a:ext cx="4581274" cy="4417189"/>
          </a:xfrm>
        </p:spPr>
      </p:pic>
      <p:sp>
        <p:nvSpPr>
          <p:cNvPr id="5" name="Prostokąt 4"/>
          <p:cNvSpPr/>
          <p:nvPr/>
        </p:nvSpPr>
        <p:spPr>
          <a:xfrm>
            <a:off x="677335" y="1691121"/>
            <a:ext cx="59089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Okrąża Słońce w 365 dni (1 rok).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Obrót wokół własnej osi zajmuje 24 godziny (1 doba).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Jedyna znana planeta na której istnieje życie.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Ma jeden księżyc.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Światło, aby dotrzeć ze Słońca do Ziemi potrzebuje ok. 8 minut.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70% powierzchni Ziemi pokrywa woda, pozostałe 30% to lądy.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Atmosfera Ziemi składa się z wielu różnych gazów, ale głównie tworzą ją azot i tlen. Dzięki tej atmosferze mamy powietrze by oddychać i możemy żyć na planecie Ziemia.</a:t>
            </a:r>
            <a:endParaRPr lang="pl-PL" kern="150" dirty="0"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7051964" y="134197"/>
            <a:ext cx="720436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370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Mars</a:t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333" y="2399365"/>
            <a:ext cx="4660850" cy="3728680"/>
          </a:xfrm>
        </p:spPr>
      </p:pic>
      <p:sp>
        <p:nvSpPr>
          <p:cNvPr id="5" name="Prostokąt 4"/>
          <p:cNvSpPr/>
          <p:nvPr/>
        </p:nvSpPr>
        <p:spPr>
          <a:xfrm>
            <a:off x="685347" y="1413163"/>
            <a:ext cx="6192531" cy="5345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800"/>
              </a:spcBef>
              <a:spcAft>
                <a:spcPts val="2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Odległość od Słońca: 228 milionów kilometrów.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Okrąża Słońce w 687 dni.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Mars ma dwa księżyce.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Jego czerwona barwa pochodzi od gleby bogatej w tlenki żelaza.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Temperatura na Marsie może być bardzo niska. Nawet w jego najcieplejsze dni, Mars nadal może być bardzo chłodnym miejscem.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solidFill>
                  <a:srgbClr val="0F0F0F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 góry i na dole planety znajdują się, tak samo jak na Ziemi, bieguny.</a:t>
            </a:r>
            <a:endParaRPr lang="pl-PL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Podczas marsjańskiej zimy na biegunach mogą występować pokrywy lodowe.</a:t>
            </a:r>
          </a:p>
          <a:p>
            <a:pPr marL="285750" indent="-285750"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pl-PL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Niektóre meteoryty, które znaleziono na Ziemi, są właściwie kawałami oderwanymi od Marsa, np. w czerwcu 2006 roku znaleziono 34 marsjańskie meteoryty.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90" y="140635"/>
            <a:ext cx="7194193" cy="1303852"/>
          </a:xfrm>
          <a:prstGeom prst="rect">
            <a:avLst/>
          </a:prstGeom>
        </p:spPr>
      </p:pic>
      <p:sp>
        <p:nvSpPr>
          <p:cNvPr id="7" name="Prostokąt: zaokrąglone rogi 6"/>
          <p:cNvSpPr/>
          <p:nvPr/>
        </p:nvSpPr>
        <p:spPr>
          <a:xfrm>
            <a:off x="7730836" y="155321"/>
            <a:ext cx="498764" cy="1274480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37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557</TotalTime>
  <Words>1263</Words>
  <Application>Microsoft Office PowerPoint</Application>
  <PresentationFormat>Panoramiczny</PresentationFormat>
  <Paragraphs>103</Paragraphs>
  <Slides>15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4" baseType="lpstr">
      <vt:lpstr>SimSun</vt:lpstr>
      <vt:lpstr>Arial</vt:lpstr>
      <vt:lpstr>Calibri</vt:lpstr>
      <vt:lpstr>Mangal</vt:lpstr>
      <vt:lpstr>Times New Roman</vt:lpstr>
      <vt:lpstr>Trebuchet MS</vt:lpstr>
      <vt:lpstr>Wingdings</vt:lpstr>
      <vt:lpstr>Wingdings 3</vt:lpstr>
      <vt:lpstr>Faseta</vt:lpstr>
      <vt:lpstr>Układ Słoneczny</vt:lpstr>
      <vt:lpstr>Układ Słoneczny</vt:lpstr>
      <vt:lpstr>Droga Mleczna</vt:lpstr>
      <vt:lpstr>A oto Układ Słoneczny i jego planety</vt:lpstr>
      <vt:lpstr>Słońce </vt:lpstr>
      <vt:lpstr>Merkury</vt:lpstr>
      <vt:lpstr>Wenus</vt:lpstr>
      <vt:lpstr>Ziemia </vt:lpstr>
      <vt:lpstr>Mars </vt:lpstr>
      <vt:lpstr>Jowisz </vt:lpstr>
      <vt:lpstr>Saturn</vt:lpstr>
      <vt:lpstr>Uran </vt:lpstr>
      <vt:lpstr>Neptun</vt:lpstr>
      <vt:lpstr>Podsumowanie </vt:lpstr>
      <vt:lpstr>KONIEC  DZIĘKUJEMY ZA UWAGĘ ###########!!!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Układ Słoneczny</dc:title>
  <dc:creator>Bernard Pabijaniak</dc:creator>
  <cp:lastModifiedBy>Miko</cp:lastModifiedBy>
  <cp:revision>50</cp:revision>
  <dcterms:created xsi:type="dcterms:W3CDTF">2016-10-01T13:59:38Z</dcterms:created>
  <dcterms:modified xsi:type="dcterms:W3CDTF">2016-10-02T18:27:20Z</dcterms:modified>
</cp:coreProperties>
</file>