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D6F1CD2-EB96-4115-8415-EBD53876076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260D1B7-29EF-4B1D-B50D-99B47360C39D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18103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4E6F022-F789-4661-B9A9-E3891504F2D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82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2251FB-ED71-4A72-B01B-482A758E158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52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6E93BF-5ACB-4D43-A1FB-5754FDEBAE3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38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6A5013-ADB3-42EF-A3BA-95800ACB473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05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7434F8-3354-4068-899C-35E21A41475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8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27CE2F-F095-400C-A3A6-B28B63F9899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83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3C5031-9B96-4EB2-B317-B61883DF2CE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94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75D534-F27F-42D1-BF8C-6AE5CC2607F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71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C735E7-83AF-4EDA-A762-FDA70C04F15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03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3A169F-0ED7-45D7-8807-526D3958011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24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318F56-CF2B-4F55-902B-300C6CAD8FD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462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623DEE-E405-4570-97A1-4E1B62B5CE0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21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BC1CF4B-F3E5-4C76-B3C3-56854932DF4F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pl-PL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dtytuł 3"/>
          <p:cNvSpPr txBox="1">
            <a:spLocks noGrp="1"/>
          </p:cNvSpPr>
          <p:nvPr>
            <p:ph type="subTitle" idx="4294967295"/>
          </p:nvPr>
        </p:nvSpPr>
        <p:spPr>
          <a:xfrm>
            <a:off x="504359" y="1769040"/>
            <a:ext cx="9071640" cy="498924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 sz="8000" b="1" dirty="0">
                <a:solidFill>
                  <a:srgbClr val="CCFFFF"/>
                </a:solidFill>
                <a:latin typeface="Comic Sans MS" pitchFamily="66"/>
              </a:rPr>
              <a:t>Układ słoneczny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5" y="44394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solidFill>
                  <a:srgbClr val="CCFFFF"/>
                </a:solidFill>
                <a:latin typeface="Segoe Print" pitchFamily="18"/>
              </a:rPr>
              <a:t>MERKURY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27195" y="1538588"/>
            <a:ext cx="6309261" cy="4329481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108000" lvl="0" indent="0">
              <a:buNone/>
            </a:pPr>
            <a:r>
              <a:rPr lang="pl-PL" sz="2600" b="1" dirty="0">
                <a:solidFill>
                  <a:srgbClr val="FFFF00"/>
                </a:solidFill>
                <a:latin typeface="Segoe Print" pitchFamily="2"/>
              </a:rPr>
              <a:t>Najmniejsza i najbliższa Słońcu planeta Układu Słonecznego. Jako planeta wewnętrzna znajduje się dla ziemskiego obserwatora zawsze bardzo blisko Słońca, dlatego jest trudna do obserwacji. Mimo to należy do planet </a:t>
            </a:r>
            <a:r>
              <a:rPr lang="pl-PL" sz="2600" b="1" dirty="0">
                <a:solidFill>
                  <a:srgbClr val="92D050"/>
                </a:solidFill>
                <a:latin typeface="Segoe Print" pitchFamily="2"/>
              </a:rPr>
              <a:t>widocznych</a:t>
            </a:r>
            <a:r>
              <a:rPr lang="pl-PL" sz="2600" b="1" dirty="0">
                <a:solidFill>
                  <a:srgbClr val="FFFF00"/>
                </a:solidFill>
                <a:latin typeface="Segoe Print" pitchFamily="2"/>
              </a:rPr>
              <a:t> gołym okiem i była znana już w starożytności. Merkurego dojrzeć można jedynie tuż przed wschodem lub tuż po zachodzie Słońca.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20406760">
            <a:off x="7416576" y="5075981"/>
            <a:ext cx="2088000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Znalezione obrazy dla zapytania merku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65" y="323453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solidFill>
                  <a:srgbClr val="66FFFF"/>
                </a:solidFill>
                <a:latin typeface="Segoe Print" pitchFamily="18"/>
              </a:rPr>
              <a:t>WENUS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360359" y="2088000"/>
            <a:ext cx="9071640" cy="53643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z="2400" b="1" i="1" dirty="0">
                <a:solidFill>
                  <a:srgbClr val="FF0000"/>
                </a:solidFill>
                <a:latin typeface="Segoe Print" pitchFamily="2"/>
              </a:rPr>
              <a:t>Druga pod względem odległości od Słońca planeta Układu Słonecznego. Jest trzecim pod względem jasności ciałem niebieskim widocznym na niebie, po Słońcu i Księżycu. Jej obserwowana wielkość gwiazdowa sięga –4,6m i jest wystarczająca, aby światło odbite od Wenus powodowało powstawanie cieni. W związku z tym, że Wenus jest bliżej Słońca niż Ziemia, zawsze jest ona widoczna w niewielkiej odległości od niego; jej maksymalna elongacja to 47,8°. Odległość Wenus od Ziemi waha się od 40 do 259 mln km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1779600">
            <a:off x="8038372" y="-137972"/>
            <a:ext cx="2237040" cy="19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rgbClr val="FFFFFF"/>
                </a:solidFill>
                <a:latin typeface="Comic Sans MS" pitchFamily="66"/>
              </a:rPr>
              <a:t>ZIEMIA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215776" y="1547589"/>
            <a:ext cx="9360044" cy="5133256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rgbClr val="FFFF00"/>
                </a:solidFill>
                <a:latin typeface="Segoe Print" pitchFamily="2" charset="0"/>
              </a:rPr>
              <a:t>T</a:t>
            </a:r>
            <a:r>
              <a:rPr lang="pl-PL" sz="1800" b="1" dirty="0" smtClean="0">
                <a:solidFill>
                  <a:srgbClr val="FFFF00"/>
                </a:solidFill>
                <a:latin typeface="Segoe Print" pitchFamily="2" charset="0"/>
              </a:rPr>
              <a:t>r</a:t>
            </a:r>
            <a:r>
              <a:rPr lang="pl-PL" sz="1800" b="1" dirty="0" smtClean="0">
                <a:solidFill>
                  <a:srgbClr val="FFFF00"/>
                </a:solidFill>
                <a:latin typeface="Segoe Print" pitchFamily="2" charset="0"/>
              </a:rPr>
              <a:t>zecia, licząc od Słońca, oraz piąta, pod względem wielkości, planeta Układu Słonecznego. Pod względem średnicy, masy i gęstości jest to największa planeta skalista Układu Słonecznego.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FFFF00"/>
                </a:solidFill>
                <a:latin typeface="Segoe Print" pitchFamily="2" charset="0"/>
              </a:rPr>
              <a:t>Ziemia jest zamieszkana przez miliony gatunków, w tym przez człowieka. Jest jedynym znanym miejscem we Wszechświecie, w którym występuje życie.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FFFF00"/>
                </a:solidFill>
                <a:latin typeface="Segoe Print" pitchFamily="2" charset="0"/>
              </a:rPr>
              <a:t>W ciągu pierwszego miliarda lat po uformowaniu się Ziemi, wewnątrz jej oceanów pojawiło się życie. Z żyjących na Ziemi organizmów żywych składa się biosfera, która wpływa na jej atmosferę, hydrosferę, litosferę i inne czynniki abiotyczne planety, umożliwiając rozwój i wzrost liczby organizmów aerobowych i anaerobowych oraz powstanie ozonosfery. </a:t>
            </a:r>
            <a:endParaRPr lang="pl-PL" sz="1800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066">
            <a:off x="7535471" y="5127954"/>
            <a:ext cx="2551930" cy="253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4062">
            <a:off x="1583929" y="5083205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7"/>
            <a:ext cx="10102846" cy="75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603" y="1835621"/>
            <a:ext cx="9071640" cy="4989240"/>
          </a:xfrm>
        </p:spPr>
        <p:txBody>
          <a:bodyPr/>
          <a:lstStyle/>
          <a:p>
            <a:pPr marL="108000" indent="0">
              <a:buNone/>
            </a:pPr>
            <a:r>
              <a:rPr lang="pl-PL" sz="18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czwarta według oddalenia od Słońca planeta Układu Słonecznego. Nazwa planety pochodzi od imienia rzymskiego boga wojny – Marsa. Zawdzięcza ją swej barwie, która przy obserwacji z Ziemi wydaje się rdzawo-czerwona i kojarzyła się starożytnym z pożogą wojenną. Postrzegany odcień wynika stąd, że powierzchnia planety zawiera tlenki żelaza. Mars jest planetą wewnętrzną z cienką atmosferą, o powierzchni usianej kraterami uderzeniowymi, podobnie jak powierzchnia Księżyca. Występują tu także inne rodzaje terenu, podobne do ziemskich: wulkany, doliny, pustynie i polarne czapy lodowe. Okres obrotu </a:t>
            </a:r>
            <a:r>
              <a:rPr lang="pl-PL" sz="1800" b="1" dirty="0" smtClean="0">
                <a:solidFill>
                  <a:schemeClr val="tx1"/>
                </a:solidFill>
                <a:latin typeface="Segoe Print" pitchFamily="2" charset="0"/>
              </a:rPr>
              <a:t>wokół własnej osi </a:t>
            </a:r>
            <a:r>
              <a:rPr lang="pl-PL" sz="18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jest niewiele dłuższy Ziemi i wynosi 24,6229 godziny </a:t>
            </a:r>
            <a:r>
              <a:rPr lang="pl-PL" sz="1800" b="1" dirty="0" smtClean="0">
                <a:solidFill>
                  <a:schemeClr val="tx1"/>
                </a:solidFill>
                <a:latin typeface="Segoe Print" pitchFamily="2" charset="0"/>
              </a:rPr>
              <a:t>(24 h 37 min 22s). </a:t>
            </a:r>
            <a:endParaRPr lang="pl-PL" sz="18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343">
            <a:off x="6768504" y="4643933"/>
            <a:ext cx="2669282" cy="26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47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29"/>
            <a:ext cx="10163960" cy="745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Print" pitchFamily="2" charset="0"/>
              </a:rPr>
              <a:t>Jowisz</a:t>
            </a:r>
            <a:endParaRPr lang="pl-PL" b="1" i="1" dirty="0">
              <a:solidFill>
                <a:schemeClr val="accent6">
                  <a:lumMod val="20000"/>
                  <a:lumOff val="8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21227067">
            <a:off x="503999" y="1769040"/>
            <a:ext cx="9071640" cy="4989240"/>
          </a:xfrm>
        </p:spPr>
        <p:txBody>
          <a:bodyPr/>
          <a:lstStyle/>
          <a:p>
            <a:pPr marL="108000" indent="0">
              <a:buNone/>
            </a:pPr>
            <a:r>
              <a:rPr lang="pl-PL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Print" pitchFamily="2" charset="0"/>
              </a:rPr>
              <a:t> </a:t>
            </a:r>
            <a:r>
              <a:rPr lang="pl-PL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Piąta w kolejności oddalenia od Słońca i największa planeta Układu Słonecznego. Jego masa jest nieco mniejsza niż jedna tysięczna masy Słońca, a zarazem dwa i pół </a:t>
            </a:r>
            <a:r>
              <a:rPr lang="pl-PL" sz="1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raza</a:t>
            </a:r>
            <a:r>
              <a:rPr lang="pl-PL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 większa niż łączna masa wszystkich innych planet w Układzie Słonecznym. Wraz z Saturnem, Uranem i Neptunem tworzy grupę gazowych olbrzymów, nazywaną czasem również planetami jowiszowymi. Planetę znali astronomowie w czasach starożytnych, była związana z mitologią i wierzeniami religijnymi wielu kultur. Rzymianie nazwali planetę na cześć najważniejszego bóstwa swojej mitologii – Jowisza. Obserwowany z Ziemi Jowisz może osiągnąć jasność do −2,95m. Jest to trzeci najjaśniejszy obiekt na nocnym niebie po Księżycu i Wenus (okresowo, w momencie wielkiej opozycji, jasnością może mu dorównywać Mars).</a:t>
            </a:r>
            <a:endParaRPr lang="pl-PL" sz="1600" b="1" dirty="0">
              <a:solidFill>
                <a:schemeClr val="accent4">
                  <a:lumMod val="40000"/>
                  <a:lumOff val="6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152">
            <a:off x="6424426" y="4345436"/>
            <a:ext cx="2726836" cy="260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84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" y="-1"/>
            <a:ext cx="10079741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SATURN</a:t>
            </a:r>
            <a:endParaRPr lang="pl-PL" b="1" i="1" dirty="0">
              <a:solidFill>
                <a:schemeClr val="accent4">
                  <a:lumMod val="40000"/>
                  <a:lumOff val="6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pl-PL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Gazowy olbrzym, szósta planeta Układu Słonecznego pod względem oddalenia od Słońca, druga po Jowiszu pod względem masy i wielkości. Charakterystyczną jego cechą są pierścienie, składające się głównie z lodu i w mniejszej ilości z odłamków skalnych; inne planety-olbrzymy także mają systemy pierścieni, ale żaden z nich nie jest tak rozległy ani tak jasny. Według danych z lipca 2013 roku znane są 62 naturalne satelity Saturna.</a:t>
            </a:r>
            <a:endParaRPr lang="pl-PL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4067869"/>
            <a:ext cx="6132348" cy="250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06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5" cy="756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b="1" i="1" dirty="0" smtClean="0">
                <a:latin typeface="Segoe Print" pitchFamily="2" charset="0"/>
              </a:rPr>
              <a:t>URAN</a:t>
            </a:r>
            <a:endParaRPr lang="pl-PL" b="1" i="1" dirty="0">
              <a:latin typeface="Segoe Print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21304453">
            <a:off x="504490" y="1423789"/>
            <a:ext cx="9071640" cy="4989240"/>
          </a:xfrm>
        </p:spPr>
        <p:txBody>
          <a:bodyPr/>
          <a:lstStyle/>
          <a:p>
            <a:pPr marL="108000" indent="0">
              <a:buNone/>
            </a:pPr>
            <a:r>
              <a:rPr lang="pl-PL" sz="2000" b="1" i="1" dirty="0">
                <a:latin typeface="Segoe Print" pitchFamily="2" charset="0"/>
              </a:rPr>
              <a:t>G</a:t>
            </a:r>
            <a:r>
              <a:rPr lang="pl-PL" sz="2000" b="1" i="1" dirty="0" smtClean="0">
                <a:latin typeface="Segoe Print" pitchFamily="2" charset="0"/>
              </a:rPr>
              <a:t>azowy olbrzym, siódma w kolejności od Słońca planeta Układu Słonecznego. Jest także trzecią pod względem wielkości i czwartą pod względem masy planetą naszego systemu. Nazwa planety pochodzi od Uranosa, który był bogiem i uosobieniem nieba w mitologii greckiej, ojcem Kronosa (Saturna) i dziadkiem Zeusa (Jowisza). Choć jest widoczny gołym okiem, podobnie jak pięć innych planet, umknął uwadze starożytnych obserwatorów ze względu na niską jasność i powolny ruch po sferze niebieskiej. Sir William Herschel ogłosił odkrycie planety w dniu 13 marca 1781, po raz pierwszy w historii nowożytnej rozszerzając znane granice Układu Słonecznego. Uran to również pierwsza planeta odkryta przy pomocy teleskopu.</a:t>
            </a:r>
            <a:endParaRPr lang="pl-PL" sz="2000" b="1" i="1" dirty="0">
              <a:latin typeface="Segoe Print" pitchFamily="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229">
            <a:off x="5808507" y="4764860"/>
            <a:ext cx="2660713" cy="26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44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0718"/>
            <a:ext cx="10080624" cy="763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latin typeface="Segoe Print" pitchFamily="2" charset="0"/>
              </a:rPr>
              <a:t>NEPTUN</a:t>
            </a:r>
            <a:endParaRPr lang="pl-PL" b="1" dirty="0">
              <a:latin typeface="Segoe Print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21244780">
            <a:off x="504493" y="1475581"/>
            <a:ext cx="9071640" cy="4989240"/>
          </a:xfrm>
        </p:spPr>
        <p:txBody>
          <a:bodyPr/>
          <a:lstStyle/>
          <a:p>
            <a:pPr marL="108000" indent="0">
              <a:buNone/>
            </a:pPr>
            <a:r>
              <a:rPr lang="pl-PL" sz="2000" b="1" i="1" dirty="0" smtClean="0">
                <a:latin typeface="Segoe Print" pitchFamily="2" charset="0"/>
              </a:rPr>
              <a:t> Gazowy olbrzym, ósma, najdalsza[a] od Słońca planeta w Układzie Słonecznym. Nazwa planety pochodzi od rzymskiego boga mórz Neptuna. Wśród planet Układu Słonecznego jest czwartą pod względem średnicy i trzecią pod względem masy. Neptun jest ponad 17 razy masywniejszy od Ziemi i trochę masywniejszy od swojego bliźniaka, </a:t>
            </a:r>
            <a:r>
              <a:rPr lang="pl-PL" sz="2000" b="1" i="1" dirty="0" err="1" smtClean="0">
                <a:latin typeface="Segoe Print" pitchFamily="2" charset="0"/>
              </a:rPr>
              <a:t>Urana</a:t>
            </a:r>
            <a:r>
              <a:rPr lang="pl-PL" sz="2000" b="1" i="1" dirty="0" smtClean="0">
                <a:latin typeface="Segoe Print" pitchFamily="2" charset="0"/>
              </a:rPr>
              <a:t>, który ma masę prawie 15 razy większą od masy Ziemi. Krąży wokół Słońca w odległości około 30 razy większej, niż dystans Ziemia-Słońce. Jego symbol astronomiczny to </a:t>
            </a:r>
            <a:r>
              <a:rPr lang="pl-PL" sz="2000" b="1" i="1" dirty="0" err="1" smtClean="0">
                <a:latin typeface="Segoe Print" pitchFamily="2" charset="0"/>
              </a:rPr>
              <a:t>Neptune</a:t>
            </a:r>
            <a:r>
              <a:rPr lang="pl-PL" sz="2000" b="1" i="1" dirty="0" smtClean="0">
                <a:latin typeface="Segoe Print" pitchFamily="2" charset="0"/>
              </a:rPr>
              <a:t> , stylizowana wersja trójzębu Neptuna</a:t>
            </a:r>
            <a:endParaRPr lang="pl-PL" sz="2000" b="1" i="1" dirty="0">
              <a:latin typeface="Segoe Print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966">
            <a:off x="5832400" y="4067869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66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780</Words>
  <Application>Microsoft Office PowerPoint</Application>
  <PresentationFormat>Pokaz na ekranie (4:3)</PresentationFormat>
  <Paragraphs>18</Paragraphs>
  <Slides>9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Domyślnie</vt:lpstr>
      <vt:lpstr>Prezentacja programu PowerPoint</vt:lpstr>
      <vt:lpstr>MERKURY</vt:lpstr>
      <vt:lpstr>WENUS</vt:lpstr>
      <vt:lpstr>ZIEMIA</vt:lpstr>
      <vt:lpstr>Prezentacja programu PowerPoint</vt:lpstr>
      <vt:lpstr>Jowisz</vt:lpstr>
      <vt:lpstr>SATURN</vt:lpstr>
      <vt:lpstr>URAN</vt:lpstr>
      <vt:lpstr>NEPTUN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Patrycja Kurkowska</dc:creator>
  <cp:lastModifiedBy>Agnieszka Świercz</cp:lastModifiedBy>
  <cp:revision>8</cp:revision>
  <dcterms:created xsi:type="dcterms:W3CDTF">2016-09-26T13:55:46Z</dcterms:created>
  <dcterms:modified xsi:type="dcterms:W3CDTF">2016-10-02T09:43:36Z</dcterms:modified>
</cp:coreProperties>
</file>