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photoAlbum/>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7" autoAdjust="0"/>
    <p:restoredTop sz="94638" autoAdjust="0"/>
  </p:normalViewPr>
  <p:slideViewPr>
    <p:cSldViewPr>
      <p:cViewPr varScale="1">
        <p:scale>
          <a:sx n="86" d="100"/>
          <a:sy n="86"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02380-B7D1-4CDB-91B8-68337C3CC3F6}" type="datetimeFigureOut">
              <a:rPr lang="pl-PL" smtClean="0"/>
              <a:t>28.10.2016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30DBB-F351-42A6-B210-B780EA1EAAC1}"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D630DBB-F351-42A6-B210-B780EA1EAAC1}" type="slidenum">
              <a:rPr lang="pl-PL" smtClean="0"/>
              <a:t>4</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594F089E-117E-4C02-9684-835B4D5EB290}" type="datetimeFigureOut">
              <a:rPr lang="pl-PL" smtClean="0"/>
              <a:t>28.10.2016</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18BA2D47-A105-46D8-A691-4E6524DABD31}"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94F089E-117E-4C02-9684-835B4D5EB290}" type="datetimeFigureOut">
              <a:rPr lang="pl-PL" smtClean="0"/>
              <a:t>28.10.2016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BA2D47-A105-46D8-A691-4E6524DABD31}" type="slidenum">
              <a:rPr lang="pl-PL" smtClean="0"/>
              <a:t>‹#›</a:t>
            </a:fld>
            <a:endParaRPr lang="pl-PL"/>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94F089E-117E-4C02-9684-835B4D5EB290}" type="datetimeFigureOut">
              <a:rPr lang="pl-PL" smtClean="0"/>
              <a:t>28.10.2016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BA2D47-A105-46D8-A691-4E6524DABD31}" type="slidenum">
              <a:rPr lang="pl-PL" smtClean="0"/>
              <a:t>‹#›</a:t>
            </a:fld>
            <a:endParaRPr lang="pl-PL"/>
          </a:p>
        </p:txBody>
      </p:sp>
    </p:spTree>
  </p:cSld>
  <p:clrMapOvr>
    <a:masterClrMapping/>
  </p:clrMapOvr>
  <p:transition spd="slow">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94F089E-117E-4C02-9684-835B4D5EB290}" type="datetimeFigureOut">
              <a:rPr lang="pl-PL" smtClean="0"/>
              <a:t>28.10.2016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BA2D47-A105-46D8-A691-4E6524DABD31}" type="slidenum">
              <a:rPr lang="pl-PL" smtClean="0"/>
              <a:t>‹#›</a:t>
            </a:fld>
            <a:endParaRPr lang="pl-PL"/>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594F089E-117E-4C02-9684-835B4D5EB290}" type="datetimeFigureOut">
              <a:rPr lang="pl-PL" smtClean="0"/>
              <a:t>28.10.2016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BA2D47-A105-46D8-A691-4E6524DABD31}"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94F089E-117E-4C02-9684-835B4D5EB290}" type="datetimeFigureOut">
              <a:rPr lang="pl-PL" smtClean="0"/>
              <a:t>28.10.2016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BA2D47-A105-46D8-A691-4E6524DABD31}" type="slidenum">
              <a:rPr lang="pl-PL" smtClean="0"/>
              <a:t>‹#›</a:t>
            </a:fld>
            <a:endParaRPr lang="pl-PL"/>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594F089E-117E-4C02-9684-835B4D5EB290}" type="datetimeFigureOut">
              <a:rPr lang="pl-PL" smtClean="0"/>
              <a:t>28.10.2016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8BA2D47-A105-46D8-A691-4E6524DABD31}" type="slidenum">
              <a:rPr lang="pl-PL" smtClean="0"/>
              <a:t>‹#›</a:t>
            </a:fld>
            <a:endParaRPr lang="pl-PL"/>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594F089E-117E-4C02-9684-835B4D5EB290}" type="datetimeFigureOut">
              <a:rPr lang="pl-PL" smtClean="0"/>
              <a:t>28.10.2016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8BA2D47-A105-46D8-A691-4E6524DABD31}" type="slidenum">
              <a:rPr lang="pl-PL" smtClean="0"/>
              <a:t>‹#›</a:t>
            </a:fld>
            <a:endParaRPr lang="pl-PL"/>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94F089E-117E-4C02-9684-835B4D5EB290}" type="datetimeFigureOut">
              <a:rPr lang="pl-PL" smtClean="0"/>
              <a:t>28.10.2016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8BA2D47-A105-46D8-A691-4E6524DABD31}" type="slidenum">
              <a:rPr lang="pl-PL" smtClean="0"/>
              <a:t>‹#›</a:t>
            </a:fld>
            <a:endParaRPr lang="pl-PL"/>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94F089E-117E-4C02-9684-835B4D5EB290}" type="datetimeFigureOut">
              <a:rPr lang="pl-PL" smtClean="0"/>
              <a:t>28.10.2016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BA2D47-A105-46D8-A691-4E6524DABD31}" type="slidenum">
              <a:rPr lang="pl-PL" smtClean="0"/>
              <a:t>‹#›</a:t>
            </a:fld>
            <a:endParaRPr lang="pl-PL"/>
          </a:p>
        </p:txBody>
      </p: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594F089E-117E-4C02-9684-835B4D5EB290}" type="datetimeFigureOut">
              <a:rPr lang="pl-PL" smtClean="0"/>
              <a:t>28.10.2016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18BA2D47-A105-46D8-A691-4E6524DABD31}" type="slidenum">
              <a:rPr lang="pl-PL" smtClean="0"/>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4F089E-117E-4C02-9684-835B4D5EB290}" type="datetimeFigureOut">
              <a:rPr lang="pl-PL" smtClean="0"/>
              <a:t>28.10.2016</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BA2D47-A105-46D8-A691-4E6524DABD31}" type="slidenum">
              <a:rPr lang="pl-PL" smtClean="0"/>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isPhoto="1"/>
        </p:nvSpPr>
        <p:spPr>
          <a:xfrm>
            <a:off x="0" y="0"/>
            <a:ext cx="9144000" cy="6858000"/>
          </a:xfrm>
          <a:prstGeom prst="rect">
            <a:avLst/>
          </a:prstGeom>
          <a:ln/>
        </p:spPr>
        <p:style>
          <a:lnRef idx="1">
            <a:schemeClr val="accent5"/>
          </a:lnRef>
          <a:fillRef idx="2">
            <a:schemeClr val="accent5"/>
          </a:fillRef>
          <a:effectRef idx="1">
            <a:schemeClr val="accent5"/>
          </a:effectRef>
          <a:fontRef idx="minor">
            <a:schemeClr val="dk1"/>
          </a:fontRef>
        </p:style>
        <p:txBody>
          <a:bodyPr vert="vert270" anchor="ctr">
            <a:normAutofit/>
          </a:bodyPr>
          <a:lstStyle/>
          <a:p>
            <a:r>
              <a:rPr lang="pl-PL" sz="3200" dirty="0" smtClean="0">
                <a:solidFill>
                  <a:schemeClr val="accent6">
                    <a:lumMod val="50000"/>
                  </a:schemeClr>
                </a:solidFill>
                <a:latin typeface="Comic Sans MS" pitchFamily="66" charset="0"/>
              </a:rPr>
              <a:t>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 Tworzymy mapę świata</a:t>
            </a:r>
            <a:endParaRPr lang="pl-PL" sz="3200" dirty="0">
              <a:solidFill>
                <a:schemeClr val="accent6">
                  <a:lumMod val="50000"/>
                </a:schemeClr>
              </a:solidFill>
            </a:endParaRPr>
          </a:p>
        </p:txBody>
      </p:sp>
      <p:sp>
        <p:nvSpPr>
          <p:cNvPr id="6" name="Tytuł 5"/>
          <p:cNvSpPr>
            <a:spLocks noGrp="1"/>
          </p:cNvSpPr>
          <p:nvPr>
            <p:ph type="ctrTitle"/>
          </p:nvPr>
        </p:nvSpPr>
        <p:spPr>
          <a:xfrm>
            <a:off x="1691680" y="908720"/>
            <a:ext cx="5832648" cy="5157192"/>
          </a:xfrm>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t>„ZWIERZĘTA NA MAPIE ŚWIATA”</a:t>
            </a:r>
            <a:b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br>
            <a: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t/>
            </a:r>
            <a:b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br>
            <a: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t>Projekt artystyczny realizowany w świetlicach</a:t>
            </a:r>
            <a:b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br>
            <a: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t> w ramach Światowego</a:t>
            </a:r>
            <a:b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br>
            <a:r>
              <a:rPr lang="pl-PL" sz="4000" cap="none"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rPr>
              <a:t> Dnia Zwierząt</a:t>
            </a:r>
            <a:endParaRPr lang="pl-PL" sz="4000" cap="none"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mic Sans MS" pitchFamily="66" charset="0"/>
            </a:endParaRPr>
          </a:p>
        </p:txBody>
      </p:sp>
    </p:spTree>
  </p:cSld>
  <p:clrMapOvr>
    <a:masterClrMapping/>
  </p:clrMapOvr>
  <p:transition spd="slow" advTm="5813">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3.jpg"/>
          <p:cNvPicPr>
            <a:picLocks noChangeAspect="1"/>
          </p:cNvPicPr>
          <p:nvPr/>
        </p:nvPicPr>
        <p:blipFill>
          <a:blip r:embed="rId2" cstate="print"/>
          <a:stretch>
            <a:fillRect/>
          </a:stretch>
        </p:blipFill>
        <p:spPr>
          <a:xfrm>
            <a:off x="0" y="795389"/>
            <a:ext cx="9144000" cy="5153891"/>
          </a:xfrm>
          <a:prstGeom prst="rect">
            <a:avLst/>
          </a:prstGeom>
        </p:spPr>
      </p:pic>
    </p:spTree>
  </p:cSld>
  <p:clrMapOvr>
    <a:masterClrMapping/>
  </p:clrMapOvr>
  <p:transition spd="slow" advTm="3656">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20161010_161921.jpg"/>
          <p:cNvPicPr>
            <a:picLocks noGrp="1" noChangeAspect="1"/>
          </p:cNvPicPr>
          <p:nvPr isPhoto="1"/>
        </p:nvPicPr>
        <p:blipFill>
          <a:blip r:embed="rId2" cstate="print">
            <a:lum/>
          </a:blip>
          <a:stretch>
            <a:fillRect/>
          </a:stretch>
        </p:blipFill>
        <p:spPr>
          <a:xfrm rot="5400000">
            <a:off x="-1531143" y="1494631"/>
            <a:ext cx="6856413" cy="3867150"/>
          </a:xfrm>
          <a:prstGeom prst="rect">
            <a:avLst/>
          </a:prstGeom>
          <a:noFill/>
          <a:ln>
            <a:noFill/>
          </a:ln>
        </p:spPr>
      </p:pic>
      <p:pic>
        <p:nvPicPr>
          <p:cNvPr id="3" name="Obraz 2" descr="20161011_112319.jpg"/>
          <p:cNvPicPr>
            <a:picLocks noChangeAspect="1"/>
          </p:cNvPicPr>
          <p:nvPr/>
        </p:nvPicPr>
        <p:blipFill>
          <a:blip r:embed="rId3" cstate="print"/>
          <a:stretch>
            <a:fillRect/>
          </a:stretch>
        </p:blipFill>
        <p:spPr>
          <a:xfrm>
            <a:off x="3827668" y="476672"/>
            <a:ext cx="5316332" cy="2996952"/>
          </a:xfrm>
          <a:prstGeom prst="rect">
            <a:avLst/>
          </a:prstGeom>
        </p:spPr>
      </p:pic>
      <p:pic>
        <p:nvPicPr>
          <p:cNvPr id="4" name="Obraz 3" descr="20161011_112505.jpg"/>
          <p:cNvPicPr>
            <a:picLocks noChangeAspect="1"/>
          </p:cNvPicPr>
          <p:nvPr/>
        </p:nvPicPr>
        <p:blipFill>
          <a:blip r:embed="rId4" cstate="print"/>
          <a:stretch>
            <a:fillRect/>
          </a:stretch>
        </p:blipFill>
        <p:spPr>
          <a:xfrm>
            <a:off x="3851920" y="3455120"/>
            <a:ext cx="5292080" cy="2983280"/>
          </a:xfrm>
          <a:prstGeom prst="rect">
            <a:avLst/>
          </a:prstGeom>
        </p:spPr>
      </p:pic>
    </p:spTree>
  </p:cSld>
  <p:clrMapOvr>
    <a:masterClrMapping/>
  </p:clrMapOvr>
  <p:transition spd="slow" advTm="4406">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20161011_112311.jpg"/>
          <p:cNvPicPr>
            <a:picLocks noChangeAspect="1"/>
          </p:cNvPicPr>
          <p:nvPr/>
        </p:nvPicPr>
        <p:blipFill>
          <a:blip r:embed="rId2" cstate="print"/>
          <a:stretch>
            <a:fillRect/>
          </a:stretch>
        </p:blipFill>
        <p:spPr>
          <a:xfrm>
            <a:off x="0" y="1703294"/>
            <a:ext cx="9144000" cy="5154706"/>
          </a:xfrm>
          <a:prstGeom prst="rect">
            <a:avLst/>
          </a:prstGeom>
        </p:spPr>
      </p:pic>
      <p:sp>
        <p:nvSpPr>
          <p:cNvPr id="3" name="Tytuł 2"/>
          <p:cNvSpPr>
            <a:spLocks noGrp="1"/>
          </p:cNvSpPr>
          <p:nvPr>
            <p:ph type="title"/>
          </p:nvPr>
        </p:nvSpPr>
        <p:spPr>
          <a:xfrm>
            <a:off x="5392616" y="994400"/>
            <a:ext cx="7532312" cy="562392"/>
          </a:xfrm>
        </p:spPr>
        <p:txBody>
          <a:bodyPr>
            <a:normAutofit fontScale="90000"/>
          </a:bodyPr>
          <a:lstStyle/>
          <a:p>
            <a:r>
              <a:rPr lang="pl-PL" b="1" dirty="0" smtClean="0">
                <a:solidFill>
                  <a:schemeClr val="accent2">
                    <a:lumMod val="75000"/>
                  </a:schemeClr>
                </a:solidFill>
                <a:latin typeface="Comic Sans MS" pitchFamily="66" charset="0"/>
              </a:rPr>
              <a:t>MALUJEMY</a:t>
            </a:r>
            <a:endParaRPr lang="pl-PL" b="1" dirty="0">
              <a:solidFill>
                <a:schemeClr val="accent2">
                  <a:lumMod val="75000"/>
                </a:schemeClr>
              </a:solidFill>
              <a:latin typeface="Comic Sans MS" pitchFamily="66" charset="0"/>
            </a:endParaRPr>
          </a:p>
        </p:txBody>
      </p:sp>
    </p:spTree>
  </p:cSld>
  <p:clrMapOvr>
    <a:masterClrMapping/>
  </p:clrMapOvr>
  <p:transition spd="slow" advTm="364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7.jpg"/>
          <p:cNvPicPr>
            <a:picLocks noChangeAspect="1"/>
          </p:cNvPicPr>
          <p:nvPr/>
        </p:nvPicPr>
        <p:blipFill>
          <a:blip r:embed="rId3" cstate="print"/>
          <a:stretch>
            <a:fillRect/>
          </a:stretch>
        </p:blipFill>
        <p:spPr>
          <a:xfrm>
            <a:off x="611560" y="0"/>
            <a:ext cx="3888432" cy="6896647"/>
          </a:xfrm>
          <a:prstGeom prst="rect">
            <a:avLst/>
          </a:prstGeom>
        </p:spPr>
      </p:pic>
      <p:pic>
        <p:nvPicPr>
          <p:cNvPr id="3" name="Obraz 2" descr="6.jpg"/>
          <p:cNvPicPr>
            <a:picLocks noChangeAspect="1"/>
          </p:cNvPicPr>
          <p:nvPr/>
        </p:nvPicPr>
        <p:blipFill>
          <a:blip r:embed="rId4" cstate="print"/>
          <a:stretch>
            <a:fillRect/>
          </a:stretch>
        </p:blipFill>
        <p:spPr>
          <a:xfrm>
            <a:off x="4703390" y="0"/>
            <a:ext cx="3829050" cy="6791325"/>
          </a:xfrm>
          <a:prstGeom prst="rect">
            <a:avLst/>
          </a:prstGeom>
        </p:spPr>
      </p:pic>
      <p:sp>
        <p:nvSpPr>
          <p:cNvPr id="4" name="Tytuł 3"/>
          <p:cNvSpPr>
            <a:spLocks noGrp="1"/>
          </p:cNvSpPr>
          <p:nvPr>
            <p:ph type="title"/>
          </p:nvPr>
        </p:nvSpPr>
        <p:spPr>
          <a:xfrm>
            <a:off x="-180528" y="5715000"/>
            <a:ext cx="8675783" cy="1143000"/>
          </a:xfrm>
        </p:spPr>
        <p:txBody>
          <a:bodyPr>
            <a:normAutofit fontScale="90000"/>
          </a:bodyPr>
          <a:lstStyle/>
          <a:p>
            <a:pPr algn="r"/>
            <a:r>
              <a:rPr lang="pl-PL" b="1" dirty="0" smtClean="0">
                <a:solidFill>
                  <a:schemeClr val="accent1">
                    <a:lumMod val="50000"/>
                  </a:schemeClr>
                </a:solidFill>
                <a:latin typeface="Comic Sans MS" pitchFamily="66" charset="0"/>
              </a:rPr>
              <a:t>OGLĄDAMY CZYTAMY RYSUJEMY</a:t>
            </a:r>
            <a:endParaRPr lang="pl-PL" b="1" dirty="0">
              <a:solidFill>
                <a:schemeClr val="accent1">
                  <a:lumMod val="50000"/>
                </a:schemeClr>
              </a:solidFill>
              <a:latin typeface="Comic Sans MS" pitchFamily="66" charset="0"/>
            </a:endParaRPr>
          </a:p>
        </p:txBody>
      </p:sp>
    </p:spTree>
  </p:cSld>
  <p:clrMapOvr>
    <a:masterClrMapping/>
  </p:clrMapOvr>
  <p:transition spd="slow" advTm="4485">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9.jpg"/>
          <p:cNvPicPr>
            <a:picLocks noChangeAspect="1"/>
          </p:cNvPicPr>
          <p:nvPr/>
        </p:nvPicPr>
        <p:blipFill>
          <a:blip r:embed="rId2" cstate="print"/>
          <a:stretch>
            <a:fillRect/>
          </a:stretch>
        </p:blipFill>
        <p:spPr>
          <a:xfrm>
            <a:off x="467544" y="0"/>
            <a:ext cx="3866642" cy="6858000"/>
          </a:xfrm>
          <a:prstGeom prst="rect">
            <a:avLst/>
          </a:prstGeom>
        </p:spPr>
      </p:pic>
      <p:pic>
        <p:nvPicPr>
          <p:cNvPr id="14" name="Obraz 13" descr="10.jpg"/>
          <p:cNvPicPr>
            <a:picLocks noChangeAspect="1"/>
          </p:cNvPicPr>
          <p:nvPr/>
        </p:nvPicPr>
        <p:blipFill>
          <a:blip r:embed="rId3" cstate="print"/>
          <a:stretch>
            <a:fillRect/>
          </a:stretch>
        </p:blipFill>
        <p:spPr>
          <a:xfrm>
            <a:off x="7164288" y="3346720"/>
            <a:ext cx="1979712" cy="3511280"/>
          </a:xfrm>
          <a:prstGeom prst="rect">
            <a:avLst/>
          </a:prstGeom>
        </p:spPr>
      </p:pic>
      <p:pic>
        <p:nvPicPr>
          <p:cNvPr id="15" name="Obraz 14" descr="12.jpg"/>
          <p:cNvPicPr>
            <a:picLocks noChangeAspect="1"/>
          </p:cNvPicPr>
          <p:nvPr/>
        </p:nvPicPr>
        <p:blipFill>
          <a:blip r:embed="rId4" cstate="print"/>
          <a:stretch>
            <a:fillRect/>
          </a:stretch>
        </p:blipFill>
        <p:spPr>
          <a:xfrm>
            <a:off x="4427984" y="332656"/>
            <a:ext cx="2664296" cy="4725481"/>
          </a:xfrm>
          <a:prstGeom prst="rect">
            <a:avLst/>
          </a:prstGeom>
        </p:spPr>
      </p:pic>
      <p:sp>
        <p:nvSpPr>
          <p:cNvPr id="16" name="Tytuł 15"/>
          <p:cNvSpPr>
            <a:spLocks noGrp="1"/>
          </p:cNvSpPr>
          <p:nvPr>
            <p:ph type="title"/>
          </p:nvPr>
        </p:nvSpPr>
        <p:spPr>
          <a:xfrm>
            <a:off x="-2772816" y="-531440"/>
            <a:ext cx="3200400" cy="315416"/>
          </a:xfrm>
        </p:spPr>
        <p:txBody>
          <a:bodyPr>
            <a:normAutofit fontScale="90000"/>
          </a:bodyPr>
          <a:lstStyle/>
          <a:p>
            <a:endParaRPr lang="pl-PL" dirty="0"/>
          </a:p>
        </p:txBody>
      </p:sp>
      <p:sp>
        <p:nvSpPr>
          <p:cNvPr id="18" name="Symbol zastępczy tekstu 17"/>
          <p:cNvSpPr>
            <a:spLocks noGrp="1"/>
          </p:cNvSpPr>
          <p:nvPr>
            <p:ph type="body" idx="2"/>
          </p:nvPr>
        </p:nvSpPr>
        <p:spPr>
          <a:xfrm>
            <a:off x="457200" y="-459432"/>
            <a:ext cx="2743200" cy="72008"/>
          </a:xfrm>
        </p:spPr>
        <p:txBody>
          <a:bodyPr>
            <a:normAutofit fontScale="25000" lnSpcReduction="20000"/>
          </a:bodyPr>
          <a:lstStyle/>
          <a:p>
            <a:endParaRPr lang="pl-PL" dirty="0"/>
          </a:p>
        </p:txBody>
      </p:sp>
      <p:sp>
        <p:nvSpPr>
          <p:cNvPr id="17" name="Symbol zastępczy zawartości 16"/>
          <p:cNvSpPr>
            <a:spLocks noGrp="1"/>
          </p:cNvSpPr>
          <p:nvPr>
            <p:ph sz="half" idx="1"/>
          </p:nvPr>
        </p:nvSpPr>
        <p:spPr>
          <a:xfrm>
            <a:off x="4048472" y="5445224"/>
            <a:ext cx="3691880" cy="1412776"/>
          </a:xfrm>
        </p:spPr>
        <p:txBody>
          <a:bodyPr/>
          <a:lstStyle/>
          <a:p>
            <a:r>
              <a:rPr lang="pl-PL" b="1" dirty="0" smtClean="0">
                <a:solidFill>
                  <a:schemeClr val="accent2">
                    <a:lumMod val="50000"/>
                  </a:schemeClr>
                </a:solidFill>
                <a:latin typeface="Comic Sans MS" pitchFamily="66" charset="0"/>
              </a:rPr>
              <a:t>POSZUKUJEMY</a:t>
            </a:r>
            <a:endParaRPr lang="pl-PL" b="1" dirty="0">
              <a:solidFill>
                <a:schemeClr val="accent2">
                  <a:lumMod val="50000"/>
                </a:schemeClr>
              </a:solidFill>
              <a:latin typeface="Comic Sans MS" pitchFamily="66" charset="0"/>
            </a:endParaRPr>
          </a:p>
        </p:txBody>
      </p:sp>
    </p:spTree>
  </p:cSld>
  <p:clrMapOvr>
    <a:masterClrMapping/>
  </p:clrMapOvr>
  <p:transition spd="slow" advTm="4593">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11.jpg"/>
          <p:cNvPicPr>
            <a:picLocks noChangeAspect="1"/>
          </p:cNvPicPr>
          <p:nvPr/>
        </p:nvPicPr>
        <p:blipFill>
          <a:blip r:embed="rId2" cstate="print"/>
          <a:stretch>
            <a:fillRect/>
          </a:stretch>
        </p:blipFill>
        <p:spPr>
          <a:xfrm>
            <a:off x="467544" y="0"/>
            <a:ext cx="3866642" cy="6858000"/>
          </a:xfrm>
          <a:prstGeom prst="rect">
            <a:avLst/>
          </a:prstGeom>
        </p:spPr>
      </p:pic>
      <p:pic>
        <p:nvPicPr>
          <p:cNvPr id="3" name="Obraz 2" descr="13.jpg"/>
          <p:cNvPicPr>
            <a:picLocks noChangeAspect="1"/>
          </p:cNvPicPr>
          <p:nvPr/>
        </p:nvPicPr>
        <p:blipFill>
          <a:blip r:embed="rId3" cstate="print"/>
          <a:stretch>
            <a:fillRect/>
          </a:stretch>
        </p:blipFill>
        <p:spPr>
          <a:xfrm>
            <a:off x="4788024" y="0"/>
            <a:ext cx="3829050" cy="6791325"/>
          </a:xfrm>
          <a:prstGeom prst="rect">
            <a:avLst/>
          </a:prstGeom>
        </p:spPr>
      </p:pic>
    </p:spTree>
  </p:cSld>
  <p:clrMapOvr>
    <a:masterClrMapping/>
  </p:clrMapOvr>
  <p:transition spd="slow" advTm="461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8.jpg"/>
          <p:cNvPicPr>
            <a:picLocks noChangeAspect="1"/>
          </p:cNvPicPr>
          <p:nvPr/>
        </p:nvPicPr>
        <p:blipFill>
          <a:blip r:embed="rId2" cstate="print"/>
          <a:stretch>
            <a:fillRect/>
          </a:stretch>
        </p:blipFill>
        <p:spPr>
          <a:xfrm>
            <a:off x="0" y="852054"/>
            <a:ext cx="9144000" cy="5153891"/>
          </a:xfrm>
          <a:prstGeom prst="rect">
            <a:avLst/>
          </a:prstGeom>
        </p:spPr>
      </p:pic>
    </p:spTree>
  </p:cSld>
  <p:clrMapOvr>
    <a:masterClrMapping/>
  </p:clrMapOvr>
  <p:transition spd="slow" advTm="4844">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4.jpg"/>
          <p:cNvPicPr>
            <a:picLocks noChangeAspect="1"/>
          </p:cNvPicPr>
          <p:nvPr/>
        </p:nvPicPr>
        <p:blipFill>
          <a:blip r:embed="rId2" cstate="print"/>
          <a:stretch>
            <a:fillRect/>
          </a:stretch>
        </p:blipFill>
        <p:spPr>
          <a:xfrm>
            <a:off x="0" y="852054"/>
            <a:ext cx="9144000" cy="5153891"/>
          </a:xfrm>
          <a:prstGeom prst="rect">
            <a:avLst/>
          </a:prstGeom>
        </p:spPr>
      </p:pic>
    </p:spTree>
  </p:cSld>
  <p:clrMapOvr>
    <a:masterClrMapping/>
  </p:clrMapOvr>
  <p:transition spd="slow" advTm="4515">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2.jpg"/>
          <p:cNvPicPr>
            <a:picLocks noChangeAspect="1"/>
          </p:cNvPicPr>
          <p:nvPr/>
        </p:nvPicPr>
        <p:blipFill>
          <a:blip r:embed="rId2" cstate="print"/>
          <a:stretch>
            <a:fillRect/>
          </a:stretch>
        </p:blipFill>
        <p:spPr>
          <a:xfrm>
            <a:off x="1" y="-1"/>
            <a:ext cx="9144000" cy="5153891"/>
          </a:xfrm>
          <a:prstGeom prst="rect">
            <a:avLst/>
          </a:prstGeom>
        </p:spPr>
      </p:pic>
    </p:spTree>
  </p:cSld>
  <p:clrMapOvr>
    <a:masterClrMapping/>
  </p:clrMapOvr>
  <p:transition spd="slow" advTm="375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93</Words>
  <Application>Microsoft Office PowerPoint</Application>
  <PresentationFormat>Pokaz na ekranie (4:3)</PresentationFormat>
  <Paragraphs>6</Paragraphs>
  <Slides>10</Slides>
  <Notes>1</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Przepływ</vt:lpstr>
      <vt:lpstr>„ZWIERZĘTA NA MAPIE ŚWIATA”  Projekt artystyczny realizowany w świetlicach  w ramach Światowego  Dnia Zwierząt</vt:lpstr>
      <vt:lpstr>Slajd 2</vt:lpstr>
      <vt:lpstr>MALUJEMY</vt:lpstr>
      <vt:lpstr>OGLĄDAMY CZYTAMY RYSUJEMY</vt:lpstr>
      <vt:lpstr>Slajd 5</vt:lpstr>
      <vt:lpstr>Slajd 6</vt:lpstr>
      <vt:lpstr>Slajd 7</vt:lpstr>
      <vt:lpstr>Slajd 8</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fotograficzny</dc:title>
  <dc:creator>sylwia</dc:creator>
  <cp:lastModifiedBy>sylwia</cp:lastModifiedBy>
  <cp:revision>14</cp:revision>
  <dcterms:created xsi:type="dcterms:W3CDTF">2016-10-28T18:33:29Z</dcterms:created>
  <dcterms:modified xsi:type="dcterms:W3CDTF">2016-10-28T20:15:08Z</dcterms:modified>
</cp:coreProperties>
</file>