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>
      <p:cViewPr varScale="1">
        <p:scale>
          <a:sx n="116" d="100"/>
          <a:sy n="116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C953-B10A-4BCE-A1AD-6BA5B037C520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33C19-FD70-4EA2-87B4-D36FD133A5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31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3C19-FD70-4EA2-87B4-D36FD133A54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75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3C19-FD70-4EA2-87B4-D36FD133A54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7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C0BF3A-1133-4414-91F3-0FC616AFC4AA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3D7458-0490-41F1-BC3F-A59C9307EDA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23528" y="1010345"/>
            <a:ext cx="7680960" cy="4486632"/>
          </a:xfrm>
        </p:spPr>
        <p:txBody>
          <a:bodyPr>
            <a:normAutofit/>
          </a:bodyPr>
          <a:lstStyle/>
          <a:p>
            <a:r>
              <a:rPr lang="pl-PL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  </a:t>
            </a:r>
          </a:p>
          <a:p>
            <a:r>
              <a:rPr lang="pl-PL" sz="2400" dirty="0" smtClean="0"/>
              <a:t>                       </a:t>
            </a:r>
            <a:r>
              <a:rPr lang="pl-PL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Opracowała Maja </a:t>
            </a:r>
            <a:r>
              <a:rPr lang="pl-PL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Amałowicz</a:t>
            </a:r>
            <a:r>
              <a:rPr lang="pl-PL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kl. 4E</a:t>
            </a:r>
            <a:endParaRPr lang="pl-PL" sz="2400" dirty="0" smtClean="0"/>
          </a:p>
          <a:p>
            <a:pPr algn="ctr"/>
            <a:r>
              <a:rPr lang="pl-PL" sz="2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endParaRPr lang="pl-PL" sz="2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9512" y="261194"/>
            <a:ext cx="7680960" cy="1066800"/>
          </a:xfrm>
        </p:spPr>
        <p:txBody>
          <a:bodyPr/>
          <a:lstStyle/>
          <a:p>
            <a:r>
              <a:rPr lang="pl-PL" dirty="0" smtClean="0"/>
              <a:t>                               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267744" y="3131861"/>
            <a:ext cx="4048083" cy="30033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36928" y="548680"/>
            <a:ext cx="868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Kosmos–Układ </a:t>
            </a:r>
            <a:r>
              <a:rPr lang="pl-PL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pl-P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łoneczny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121010"/>
            <a:ext cx="4030147" cy="302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flash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6522" r="7218" b="5823"/>
          <a:stretch/>
        </p:blipFill>
        <p:spPr bwMode="auto">
          <a:xfrm>
            <a:off x="539551" y="2060848"/>
            <a:ext cx="3139709" cy="315589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11960" y="1196752"/>
            <a:ext cx="4536503" cy="4724400"/>
          </a:xfrm>
        </p:spPr>
        <p:txBody>
          <a:bodyPr>
            <a:noAutofit/>
          </a:bodyPr>
          <a:lstStyle/>
          <a:p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Uran − gazowy olbrzym, siódma w kolejności od Słońca planeta Układu Słonecznego. Jest także trzecią pod względem wielkości i czwartą pod względem masy planetą naszego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systemu. Jego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atmosfera jest najzimniejszą atmosferą planetarną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Układzie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Słonecznym. Minimalna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temperatura to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224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°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nętrze Uranu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składa się głównie z lodów i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skał. Podobnie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jak inne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planety-olbrzymy, Uran posiada liczne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księżyce.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520" y="116632"/>
            <a:ext cx="7680960" cy="8187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             </a:t>
            </a:r>
            <a:r>
              <a:rPr lang="pl-PL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Uran</a:t>
            </a:r>
            <a:endParaRPr lang="pl-PL" sz="53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4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8617" r="14404" b="9279"/>
          <a:stretch/>
        </p:blipFill>
        <p:spPr bwMode="auto">
          <a:xfrm>
            <a:off x="251520" y="2151828"/>
            <a:ext cx="3168352" cy="32500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707904" y="1268760"/>
            <a:ext cx="4824536" cy="4724400"/>
          </a:xfrm>
        </p:spPr>
        <p:txBody>
          <a:bodyPr>
            <a:noAutofit/>
          </a:bodyPr>
          <a:lstStyle/>
          <a:p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Neptun – gazowy olbrzym, ósma,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najdalsza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od Słońca planeta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Układzie Słonecznym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Wśród planet Układu Słonecznego jest czwartą pod względem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wielkości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trzecią pod względem masy. Neptun jest ponad 17 razy masywniejszy od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Ziemi.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Wnętrze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Neptuna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składa się głównie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lodów i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skał.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ekord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prędkości wiatru to aż 2100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km/h.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Ze względu na dużą odległość od Słońca zewnętrzna atmosfera Neptuna jest jednym z najzimniejszych miejsc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Układzie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Słonecznym.</a:t>
            </a:r>
            <a:endParaRPr lang="pl-PL" sz="2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80960" cy="7467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          </a:t>
            </a:r>
            <a:r>
              <a:rPr lang="pl-PL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Neptun</a:t>
            </a:r>
            <a:endParaRPr lang="pl-PL" sz="53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7819974" cy="4724400"/>
          </a:xfrm>
        </p:spPr>
        <p:txBody>
          <a:bodyPr>
            <a:normAutofit/>
          </a:bodyPr>
          <a:lstStyle/>
          <a:p>
            <a:r>
              <a:rPr lang="pl-PL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układzie słonecznym są trzy planety karłowate: Ceres, Pluton i Eris. Ceres znajduje się pomiędzy Marsem a Jowiszem, a Pluton i Eris za Neptunem.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                                                            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1066800"/>
          </a:xfrm>
        </p:spPr>
        <p:txBody>
          <a:bodyPr/>
          <a:lstStyle/>
          <a:p>
            <a:r>
              <a:rPr lang="pl-PL" dirty="0" smtClean="0"/>
              <a:t>                 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Planety karłowate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34" y="3631260"/>
            <a:ext cx="1798559" cy="17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15665" y="3631260"/>
            <a:ext cx="1822198" cy="174195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923928" y="3631259"/>
            <a:ext cx="1800200" cy="175201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47" y="3631260"/>
            <a:ext cx="2376264" cy="17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300193" y="3631259"/>
            <a:ext cx="2376264" cy="17799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14" y="3643170"/>
            <a:ext cx="183124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r="13477"/>
          <a:stretch/>
        </p:blipFill>
        <p:spPr bwMode="auto">
          <a:xfrm>
            <a:off x="473620" y="2420888"/>
            <a:ext cx="2597544" cy="263557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779912" y="1484784"/>
            <a:ext cx="4824536" cy="4796965"/>
          </a:xfrm>
        </p:spPr>
        <p:txBody>
          <a:bodyPr>
            <a:noAutofit/>
          </a:bodyPr>
          <a:lstStyle/>
          <a:p>
            <a:r>
              <a:rPr lang="pl-PL" b="1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l-PL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Ceres – planeta karłowata krążąca wewnątrz pasa planetoid między orbitami Marsa i Jowisza. Ma średnicę 950 km i jest największym z ciał krążących wewnątrz tego pasa. Została odkryta 1 stycznia 1801 przez włoskiego astronoma Giuseppe Piazziego. Początkowo była określana jako planeta, po kilkudziesięciu latach zaczęto określać ją jako planetoidę. 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</a:t>
            </a:r>
            <a:r>
              <a:rPr lang="pl-PL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sierpniu 2006 roku wprowadzono termin planeta karłowata i Ceres została zaliczona do tej grupy obiektów.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15616" y="44624"/>
            <a:ext cx="4577392" cy="1066800"/>
          </a:xfrm>
        </p:spPr>
        <p:txBody>
          <a:bodyPr>
            <a:normAutofit/>
          </a:bodyPr>
          <a:lstStyle/>
          <a:p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Ceres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4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198" r="2655" b="3579"/>
          <a:stretch/>
        </p:blipFill>
        <p:spPr bwMode="auto">
          <a:xfrm>
            <a:off x="774554" y="2045942"/>
            <a:ext cx="3024336" cy="293459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427984" y="1556792"/>
            <a:ext cx="3960440" cy="4724400"/>
          </a:xfrm>
        </p:spPr>
        <p:txBody>
          <a:bodyPr>
            <a:noAutofit/>
          </a:bodyPr>
          <a:lstStyle/>
          <a:p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Eris – planeta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karłowata. Eris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została odkryta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stycznia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2005. 13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września 2006 roku uzyskała stałą nazwę Eris, od imienia greckiej bogini niezgody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Średnica Eris to  2326 km. Eris posiada księżyc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nazwie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Dysnomia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odkryty 10 września 2005 r.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Dysnomia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jest około 500 razy mniej jasna od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Eris, </a:t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jej średnicę szacuje się na około 150 km.  </a:t>
            </a:r>
          </a:p>
          <a:p>
            <a:endParaRPr lang="pl-P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44624"/>
            <a:ext cx="7680960" cy="1066800"/>
          </a:xfrm>
        </p:spPr>
        <p:txBody>
          <a:bodyPr/>
          <a:lstStyle/>
          <a:p>
            <a:r>
              <a:rPr lang="pl-PL" dirty="0" smtClean="0"/>
              <a:t>                   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Eris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2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4681" r="8040" b="5920"/>
          <a:stretch/>
        </p:blipFill>
        <p:spPr bwMode="auto">
          <a:xfrm>
            <a:off x="683568" y="1988840"/>
            <a:ext cx="3240360" cy="318197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427984" y="1556792"/>
            <a:ext cx="4176463" cy="5544616"/>
          </a:xfrm>
        </p:spPr>
        <p:txBody>
          <a:bodyPr>
            <a:normAutofit/>
          </a:bodyPr>
          <a:lstStyle/>
          <a:p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Pluton– planeta karłowata. Został odkryty w 1930 roku przez amerykańskiego astronoma Clyde’a Tombaugha. Plutona obiega </a:t>
            </a:r>
            <a:r>
              <a:rPr lang="pl-PL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 najmniej pięć księżyców, 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 </a:t>
            </a:r>
            <a:r>
              <a:rPr lang="pl-PL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których jeden, Charon, jest tylko o połowę mniejszy od niego. Atmosfera Plutona to bardzo cienka warstwa azotu, metanu i dwutlenku węgla. Powstaje ona na skutek sublimacji zamarzniętych substancji znajdujących się na jego 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powierzchni.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1066800"/>
          </a:xfrm>
        </p:spPr>
        <p:txBody>
          <a:bodyPr/>
          <a:lstStyle/>
          <a:p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Pluton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8064895" cy="4752528"/>
          </a:xfrm>
        </p:spPr>
        <p:txBody>
          <a:bodyPr>
            <a:normAutofit/>
          </a:bodyPr>
          <a:lstStyle/>
          <a:p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</a:t>
            </a:r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pl.wikipedia.org/wiki/Uk%C5%82ad_S%C5%82oneczny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pl.wikipedia.org/wiki/Ziemia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pl.wikipedia.org/wiki/Merkury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pl.wikipedia.org/wiki/Wenus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pl.wikipedia.org/wiki/Mars</a:t>
            </a:r>
          </a:p>
          <a:p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</a:t>
            </a:r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pl.wikipedia.org/wiki/Jowisz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pl.wikipedia.org/wiki/Saturn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pl.wikipedia.org/wiki/Uran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pl.wikipedia.org/wiki/Neptun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-https://pl.wikipedia.org/wiki/(1)_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Ceres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-https://pl.wikipedia.org/wiki/(136199)_</a:t>
            </a:r>
            <a:r>
              <a:rPr lang="pl-PL" sz="1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Eris</a:t>
            </a:r>
          </a:p>
          <a:p>
            <a:r>
              <a:rPr lang="pl-PL" sz="1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-https://pl.wikipedia.org/wiki/(134340)_Pluton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1066800"/>
          </a:xfrm>
        </p:spPr>
        <p:txBody>
          <a:bodyPr/>
          <a:lstStyle/>
          <a:p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Bibliografia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1540" y="836712"/>
            <a:ext cx="8424936" cy="4724400"/>
          </a:xfrm>
        </p:spPr>
        <p:txBody>
          <a:bodyPr>
            <a:normAutofit/>
          </a:bodyPr>
          <a:lstStyle/>
          <a:p>
            <a:pPr algn="just"/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Słoneczny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składa się z ośmiu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planet: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Merkurego,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Wenus, Ziemi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Marsa, Jowisza,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Saturna, </a:t>
            </a:r>
            <a:r>
              <a:rPr lang="pl-PL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Urana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</a:t>
            </a:r>
            <a:r>
              <a:rPr lang="pl-PL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Neptuna, oraz z trzech planet karłowatych : Ceresu, Plutona i Erisa (słabo widocznych na obrazku).</a:t>
            </a:r>
          </a:p>
          <a:p>
            <a:endParaRPr lang="pl-PL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8" y="2798968"/>
            <a:ext cx="6912768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187624" y="2780928"/>
            <a:ext cx="6912768" cy="36003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7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0641" y="116632"/>
            <a:ext cx="7680960" cy="1066800"/>
          </a:xfrm>
        </p:spPr>
        <p:txBody>
          <a:bodyPr/>
          <a:lstStyle/>
          <a:p>
            <a:r>
              <a:rPr lang="pl-PL" dirty="0" smtClean="0"/>
              <a:t>     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Gdzie jest </a:t>
            </a:r>
            <a:r>
              <a:rPr lang="pl-PL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kład Słoneczny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612062" cy="4724400"/>
          </a:xfrm>
        </p:spPr>
        <p:txBody>
          <a:bodyPr>
            <a:normAutofit/>
          </a:bodyPr>
          <a:lstStyle/>
          <a:p>
            <a:pPr algn="just"/>
            <a:r>
              <a:rPr lang="pl-PL" sz="16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 Słoneczny znajduje się w galaktyce Drogi Mlecznej, która jest galaktyką spiralną z poprzeczką o średnicy około 100 tys. lat świetlnych i zawiera około 200 miliardów gwiazd. Nasze Słońce znajduje się w jednym z mniejszych spiralnych ramion Galaktyki, znanym jako Ramię </a:t>
            </a:r>
            <a:r>
              <a:rPr lang="pl-PL" sz="1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Oriona. </a:t>
            </a:r>
            <a:r>
              <a:rPr lang="pl-PL" sz="16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Słońce leży w odległości około 25 tys. do 28 tys. lat świetlnych od centrum Galaktyki, a prędkość jego ruchu dookoła centrum Galaktyki to około 220 km/s. Pełny obrót, czyli rok </a:t>
            </a:r>
            <a:r>
              <a:rPr lang="pl-PL" sz="1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galaktyczny, </a:t>
            </a:r>
            <a:r>
              <a:rPr lang="pl-PL" sz="16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trwa 225~250 milionów lat.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90" y="3584771"/>
            <a:ext cx="3600400" cy="30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11760" y="3584771"/>
            <a:ext cx="3569561" cy="309860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10580" y="897929"/>
            <a:ext cx="7680960" cy="337916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80960" cy="746720"/>
          </a:xfrm>
        </p:spPr>
        <p:txBody>
          <a:bodyPr>
            <a:normAutofit fontScale="90000"/>
          </a:bodyPr>
          <a:lstStyle/>
          <a:p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</a:t>
            </a:r>
            <a:r>
              <a:rPr lang="pl-PL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Merkury</a:t>
            </a:r>
            <a:endParaRPr lang="pl-PL" sz="53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4070" r="10905" b="6288"/>
          <a:stretch/>
        </p:blipFill>
        <p:spPr bwMode="auto">
          <a:xfrm>
            <a:off x="683568" y="2414443"/>
            <a:ext cx="2537438" cy="24845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23928" y="1475571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przeciwieństwie do innych planet, o Merkurym wiadomo stosunkowo niewiele. Jest on najmniejszą i najbliższą słońcu planetą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Układu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łonecznego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                  Są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 nim liczne kratery uderzeniowe i praktycznie pozbawiony jest atmosfery. Temperatura powierzchni waha się od −183 °C do 427 °C.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Planeta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nie ma naturalnych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satelitów, a Jej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średnica wynosi 4879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km.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Składa się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ona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70% z metali, a w 30% z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krzemianów. Gęstość Merkurego wynosi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5,427 g/cm³. 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3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3696" r="1226" b="3746"/>
          <a:stretch/>
        </p:blipFill>
        <p:spPr bwMode="auto">
          <a:xfrm>
            <a:off x="683568" y="2060848"/>
            <a:ext cx="2739474" cy="25993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211960" y="1340768"/>
            <a:ext cx="4104456" cy="4896544"/>
          </a:xfrm>
        </p:spPr>
        <p:txBody>
          <a:bodyPr>
            <a:normAutofit fontScale="92500" lnSpcReduction="20000"/>
          </a:bodyPr>
          <a:lstStyle/>
          <a:p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Wenus jest drugą co do odległości od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Słońca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siódmą co do wielkości planetą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Układu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łonecznego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Około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80% powierzchni Wenus stanowią równiny wulkaniczne, w tym 70% to równiny pokryte niskimi grzbietami, a pozostałe 10% jest gładkie lub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pofalowane.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Dwie wyżyny, o rozmiarach ziemskich kontynentów, wypełniają resztę jej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powierzchni.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Najwyższe góry na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Wenus to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Maxwell 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Montes. </a:t>
            </a:r>
            <a:r>
              <a:rPr lang="pl-PL" sz="20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Ich najwyższy szczyt znajduje się 11 km powyżej średniego poziomu powierzchni Wenus</a:t>
            </a:r>
            <a:r>
              <a:rPr lang="pl-PL" sz="2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pl-PL" sz="2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71480" y="404664"/>
            <a:ext cx="7680960" cy="6027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              </a:t>
            </a:r>
            <a:r>
              <a:rPr lang="pl-PL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Wenus</a:t>
            </a:r>
            <a:endParaRPr lang="pl-PL" sz="4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2407" r="2301" b="2584"/>
          <a:stretch/>
        </p:blipFill>
        <p:spPr bwMode="auto">
          <a:xfrm>
            <a:off x="461760" y="2204864"/>
            <a:ext cx="3034514" cy="3010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3851920" y="1484784"/>
            <a:ext cx="4752528" cy="4724400"/>
          </a:xfrm>
        </p:spPr>
        <p:txBody>
          <a:bodyPr>
            <a:normAutofit fontScale="92500" lnSpcReduction="20000"/>
          </a:bodyPr>
          <a:lstStyle/>
          <a:p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Ziemia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−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trzecia, licząc od Słońca, a piąta co do wielkości planeta Układu Słonecznego. Pod względem średnicy, masy i gęstości jest to największa planeta skalista Układu Słonecznego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Ziemia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zamieszkana przez miliony gatunków, wliczając w to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człowieka,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jest jedynym znanym miejscem we Wszechświecie, w którym występuje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życie.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Planeta uformowała się 4,54 ± 0,05 miliarda lat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temu,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życie pojawiło się na jej powierzchni w ciągu pierwszego miliarda lat po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uformowaniu. Powierzchnię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 70,8% zajmuje woda wszechoceanu zawarta w morzach i oceanach; pozostałe 29,2% stanowią kontynenty i wyspy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Wokół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Ziemi krąży jeden naturalny satelita – Księżyc.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Przypuszcza się, że orbituje on wokół Ziemi od ok. 4,53 miliarda lat.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680960" cy="746720"/>
          </a:xfrm>
        </p:spPr>
        <p:txBody>
          <a:bodyPr>
            <a:noAutofit/>
          </a:bodyPr>
          <a:lstStyle/>
          <a:p>
            <a:r>
              <a:rPr lang="pl-PL" sz="4800" dirty="0" smtClean="0"/>
              <a:t>                         </a:t>
            </a:r>
            <a:r>
              <a:rPr lang="pl-P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Ziemia</a:t>
            </a:r>
            <a:r>
              <a:rPr lang="pl-PL" sz="4800" dirty="0" smtClean="0"/>
              <a:t>       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3862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-3630" r="10381" b="-3307"/>
          <a:stretch/>
        </p:blipFill>
        <p:spPr bwMode="auto">
          <a:xfrm>
            <a:off x="467544" y="2158523"/>
            <a:ext cx="2808312" cy="28595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63888" y="1196752"/>
            <a:ext cx="5040560" cy="4608512"/>
          </a:xfrm>
        </p:spPr>
        <p:txBody>
          <a:bodyPr>
            <a:noAutofit/>
          </a:bodyPr>
          <a:lstStyle/>
          <a:p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Mars – czwarta według oddalenia od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Słońca i szósta co do wielkości 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planeta Układu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Słonecznego.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Mars jest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planetą z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cienką atmosferą,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powierzchni usianej kraterami uderzeniowymi, podobnie jak powierzchnia Księżyca. Występują tu także inne rodzaje terenu, podobne do ziemskich: wulkany, doliny, pustynie i polarne czapy lodowe. Okres obrotu wokół własnej osi jest niewiele dłuższy niż Ziemi i wynosi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24 godz. 37min. i 22s.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 Marsie znajduje się najwyższa góra w Układzie Słonecznym – Olympus </a:t>
            </a:r>
            <a:r>
              <a:rPr lang="pl-PL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Mons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 największy kanion – </a:t>
            </a:r>
            <a:r>
              <a:rPr lang="pl-PL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Valles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pl-PL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Marineris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Mars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 dwa księżyce, </a:t>
            </a:r>
            <a:r>
              <a:rPr lang="pl-PL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Fobosa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 </a:t>
            </a:r>
            <a:r>
              <a:rPr lang="pl-PL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Deimosa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które są małe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mają nieregularny kształt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pl-P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80960" cy="890736"/>
          </a:xfrm>
        </p:spPr>
        <p:txBody>
          <a:bodyPr/>
          <a:lstStyle/>
          <a:p>
            <a:r>
              <a:rPr lang="pl-PL" dirty="0" smtClean="0"/>
              <a:t>                             </a:t>
            </a:r>
            <a:r>
              <a:rPr lang="pl-P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Mars</a:t>
            </a:r>
            <a:endParaRPr lang="pl-PL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1988" b="2741"/>
          <a:stretch/>
        </p:blipFill>
        <p:spPr bwMode="auto">
          <a:xfrm>
            <a:off x="683567" y="1957619"/>
            <a:ext cx="3113793" cy="314113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55976" y="1340768"/>
            <a:ext cx="3888432" cy="4724400"/>
          </a:xfrm>
        </p:spPr>
        <p:txBody>
          <a:bodyPr>
            <a:normAutofit/>
          </a:bodyPr>
          <a:lstStyle/>
          <a:p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Jowisz – piąta w kolejności oddalenia od Słońca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największa planeta Układu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Słonecznego.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Jego masa jest nieco mniejsza niż jedna tysięczna masy Słońca, a zarazem dwa i pół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razy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większa niż łączna masa wszystkich innych planet w Układzie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Słonecznym.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Wokół planety istnieją słabo widoczne pierścienie i potężna magnetosfera. Posiada co najmniej 66 księżyców.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80960" cy="7467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                         </a:t>
            </a:r>
            <a:br>
              <a:rPr lang="pl-PL" dirty="0" smtClean="0"/>
            </a:br>
            <a:r>
              <a:rPr lang="pl-PL" sz="4400" dirty="0"/>
              <a:t> </a:t>
            </a:r>
            <a:r>
              <a:rPr lang="pl-PL" sz="4400" dirty="0" smtClean="0"/>
              <a:t>                             </a:t>
            </a:r>
            <a:r>
              <a:rPr lang="pl-PL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Jowisz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2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23011"/>
          <a:stretch/>
        </p:blipFill>
        <p:spPr bwMode="auto">
          <a:xfrm>
            <a:off x="107505" y="2691421"/>
            <a:ext cx="3384376" cy="15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018700" y="1268760"/>
            <a:ext cx="4536504" cy="4724400"/>
          </a:xfrm>
        </p:spPr>
        <p:txBody>
          <a:bodyPr>
            <a:noAutofit/>
          </a:bodyPr>
          <a:lstStyle/>
          <a:p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Saturn – gazowy olbrzym, szósta planeta Układu Słonecznego pod względem oddalenia od Słońca, druga po Jowiszu pod względem masy i wielkości.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Wieją na nim wiatry o prędkości ok. 1800 km/h. Ma on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 pierścieni, składających się głównie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cząsteczek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lodu.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Potwierdzono odkrycie sześćdziesięciu dwóch księżyców krążących po orbicie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planety,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spośród których 53 ma oficjalne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nazwy. Jego największy księżyc-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Tytan -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drugi co do wielkości księżyc w Układzie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Słonecznym. Jest on 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większy od planety </a:t>
            </a:r>
            <a:r>
              <a:rPr lang="pl-PL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Merkury.</a:t>
            </a:r>
            <a:endParaRPr lang="pl-P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342" y="188640"/>
            <a:ext cx="7464936" cy="778768"/>
          </a:xfrm>
        </p:spPr>
        <p:txBody>
          <a:bodyPr>
            <a:noAutofit/>
          </a:bodyPr>
          <a:lstStyle/>
          <a:p>
            <a:r>
              <a:rPr lang="pl-PL" sz="4800" dirty="0" smtClean="0"/>
              <a:t>                          </a:t>
            </a:r>
            <a:r>
              <a:rPr lang="pl-PL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Saturn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6385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915</TotalTime>
  <Words>739</Words>
  <Application>Microsoft Office PowerPoint</Application>
  <PresentationFormat>Pokaz na ekranie (4:3)</PresentationFormat>
  <Paragraphs>51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Tahoma</vt:lpstr>
      <vt:lpstr>Tunga</vt:lpstr>
      <vt:lpstr>Mylar</vt:lpstr>
      <vt:lpstr>                                </vt:lpstr>
      <vt:lpstr>Prezentacja programu PowerPoint</vt:lpstr>
      <vt:lpstr>     Gdzie jest Układ Słoneczny</vt:lpstr>
      <vt:lpstr>                  Merkury</vt:lpstr>
      <vt:lpstr>                              Wenus</vt:lpstr>
      <vt:lpstr>                         Ziemia       </vt:lpstr>
      <vt:lpstr>                             Mars</vt:lpstr>
      <vt:lpstr>                                                             Jowisz</vt:lpstr>
      <vt:lpstr>                          Saturn</vt:lpstr>
      <vt:lpstr>                             Uran</vt:lpstr>
      <vt:lpstr>                          Neptun</vt:lpstr>
      <vt:lpstr>                 Planety karłowate</vt:lpstr>
      <vt:lpstr>               Ceres</vt:lpstr>
      <vt:lpstr>                         Eris</vt:lpstr>
      <vt:lpstr>                   Pluton</vt:lpstr>
      <vt:lpstr>                   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Kosmos</dc:title>
  <dc:subject>Kosmos</dc:subject>
  <dc:creator>Szymon Amalowicz</dc:creator>
  <cp:lastModifiedBy>Iwona Kow</cp:lastModifiedBy>
  <cp:revision>114</cp:revision>
  <dcterms:created xsi:type="dcterms:W3CDTF">2013-04-13T12:19:30Z</dcterms:created>
  <dcterms:modified xsi:type="dcterms:W3CDTF">2016-10-03T17:10:32Z</dcterms:modified>
</cp:coreProperties>
</file>